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slide+xml" PartName="/ppt/slides/slide76.xml"/>
  <Override ContentType="application/vnd.openxmlformats-officedocument.presentationml.slide+xml" PartName="/ppt/slides/slide94.xml"/>
  <Override ContentType="application/vnd.openxmlformats-officedocument.presentationml.slide+xml" PartName="/ppt/slides/slide113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+xml" PartName="/ppt/slides/slide83.xml"/>
  <Override ContentType="application/vnd.openxmlformats-officedocument.presentationml.slide+xml" PartName="/ppt/slides/slide102.xml"/>
  <Override ContentType="application/vnd.openxmlformats-officedocument.presentationml.slide+xml" PartName="/ppt/slides/slide120.xml"/>
  <Override ContentType="application/vnd.openxmlformats-officedocument.presentationml.slide+xml" PartName="/ppt/slides/slide131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presentationml.slide+xml" PartName="/ppt/slides/slide72.xml"/>
  <Override ContentType="application/vnd.openxmlformats-officedocument.presentationml.slide+xml" PartName="/ppt/slides/slide90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+xml" PartName="/ppt/slides/slide129.xml"/>
  <Override ContentType="application/vnd.openxmlformats-officedocument.presentationml.slide+xml" PartName="/ppt/slides/slide99.xml"/>
  <Override ContentType="application/vnd.openxmlformats-officedocument.presentationml.slide+xml" PartName="/ppt/slides/slide118.xml"/>
  <Override ContentType="application/vnd.openxmlformats-officedocument.drawingml.diagramLayout+xml" PartName="/ppt/diagrams/layout1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77.xml"/>
  <Override ContentType="application/vnd.openxmlformats-officedocument.presentationml.slide+xml" PartName="/ppt/slides/slide88.xml"/>
  <Override ContentType="application/vnd.openxmlformats-officedocument.presentationml.slide+xml" PartName="/ppt/slides/slide107.xml"/>
  <Override ContentType="application/vnd.openxmlformats-officedocument.presentationml.slide+xml" PartName="/ppt/slides/slide125.xml"/>
  <Override ContentType="application/vnd.openxmlformats-officedocument.presentationml.viewProps+xml" PartName="/ppt/viewProps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48.xml"/>
  <Override ContentType="application/vnd.openxmlformats-officedocument.presentationml.slide+xml" PartName="/ppt/slides/slide66.xml"/>
  <Override ContentType="application/vnd.openxmlformats-officedocument.presentationml.slide+xml" PartName="/ppt/slides/slide95.xml"/>
  <Override ContentType="application/vnd.openxmlformats-officedocument.presentationml.slide+xml" PartName="/ppt/slides/slide103.xml"/>
  <Override ContentType="application/vnd.openxmlformats-officedocument.presentationml.slide+xml" PartName="/ppt/slides/slide114.xml"/>
  <Override ContentType="application/vnd.openxmlformats-officedocument.presentationml.slide+xml" PartName="/ppt/slides/slide132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55.xml"/>
  <Override ContentType="application/vnd.openxmlformats-officedocument.presentationml.slide+xml" PartName="/ppt/slides/slide73.xml"/>
  <Override ContentType="application/vnd.openxmlformats-officedocument.presentationml.slide+xml" PartName="/ppt/slides/slide84.xml"/>
  <Override ContentType="application/vnd.openxmlformats-officedocument.presentationml.slide+xml" PartName="/ppt/slides/slide121.xml"/>
  <Override ContentType="application/vnd.openxmlformats-officedocument.presentationml.presProps+xml" PartName="/ppt/presProps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33.xml"/>
  <Override ContentType="application/vnd.openxmlformats-officedocument.presentationml.slide+xml" PartName="/ppt/slides/slide44.xml"/>
  <Override ContentType="application/vnd.openxmlformats-officedocument.presentationml.slide+xml" PartName="/ppt/slides/slide62.xml"/>
  <Override ContentType="application/vnd.openxmlformats-officedocument.presentationml.slide+xml" PartName="/ppt/slides/slide80.xml"/>
  <Override ContentType="application/vnd.openxmlformats-officedocument.presentationml.slide+xml" PartName="/ppt/slides/slide91.xml"/>
  <Override ContentType="application/vnd.openxmlformats-officedocument.presentationml.slide+xml" PartName="/ppt/slides/slide110.xml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22.xml"/>
  <Override ContentType="application/vnd.openxmlformats-officedocument.presentationml.slide+xml" PartName="/ppt/slides/slide51.xml"/>
  <Override ContentType="application/vnd.openxmlformats-officedocument.presentationml.tags+xml" PartName="/ppt/tags/tag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+xml" PartName="/ppt/slides/slide119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89.xml"/>
  <Override ContentType="application/vnd.openxmlformats-officedocument.presentationml.slide+xml" PartName="/ppt/slides/slide98.xml"/>
  <Override ContentType="application/vnd.openxmlformats-officedocument.presentationml.slide+xml" PartName="/ppt/slides/slide108.xml"/>
  <Override ContentType="application/vnd.openxmlformats-officedocument.presentationml.slide+xml" PartName="/ppt/slides/slide117.xml"/>
  <Override ContentType="application/vnd.openxmlformats-officedocument.presentationml.slide+xml" PartName="/ppt/slides/slide126.xml"/>
  <Override ContentType="application/vnd.openxmlformats-officedocument.presentationml.slide+xml" PartName="/ppt/slides/slide128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presentationml.slide+xml" PartName="/ppt/slides/slide78.xml"/>
  <Override ContentType="application/vnd.openxmlformats-officedocument.presentationml.slide+xml" PartName="/ppt/slides/slide87.xml"/>
  <Override ContentType="application/vnd.openxmlformats-officedocument.presentationml.slide+xml" PartName="/ppt/slides/slide96.xml"/>
  <Override ContentType="application/vnd.openxmlformats-officedocument.presentationml.slide+xml" PartName="/ppt/slides/slide106.xml"/>
  <Override ContentType="application/vnd.openxmlformats-officedocument.presentationml.slide+xml" PartName="/ppt/slides/slide115.xml"/>
  <Override ContentType="application/vnd.openxmlformats-officedocument.presentationml.slide+xml" PartName="/ppt/slides/slide124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+xml" PartName="/ppt/slides/slide85.xml"/>
  <Override ContentType="application/vnd.openxmlformats-officedocument.presentationml.slide+xml" PartName="/ppt/slides/slide104.xml"/>
  <Override ContentType="application/vnd.openxmlformats-officedocument.presentationml.slide+xml" PartName="/ppt/slides/slide122.xml"/>
  <Override ContentType="application/vnd.openxmlformats-officedocument.presentationml.slide+xml" PartName="/ppt/slides/slide133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+xml" PartName="/ppt/slides/slide92.xml"/>
  <Override ContentType="application/vnd.openxmlformats-officedocument.presentationml.slide+xml" PartName="/ppt/slides/slide111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presentationml.slide+xml" PartName="/ppt/slides/slide81.xml"/>
  <Override ContentType="application/vnd.openxmlformats-officedocument.presentationml.slide+xml" PartName="/ppt/slides/slide100.xml"/>
  <Default ContentType="image/x-wmf" Extension="wmf"/>
  <Override ContentType="application/vnd.openxmlformats-officedocument.presentationml.tags+xml" PartName="/ppt/tags/tag2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presentationml.slide+xml" PartName="/ppt/slides/slide70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9.xml"/>
  <Override ContentType="application/vnd.openxmlformats-officedocument.presentationml.slide+xml" PartName="/ppt/slides/slide109.xml"/>
  <Override ContentType="application/vnd.openxmlformats-officedocument.presentationml.slide+xml" PartName="/ppt/slides/slide127.xml"/>
  <Override ContentType="application/vnd.openxmlformats-officedocument.presentationml.slide+xml" PartName="/ppt/slides/slide7.xml"/>
  <Override ContentType="application/vnd.openxmlformats-officedocument.presentationml.slide+xml" PartName="/ppt/slides/slide68.xml"/>
  <Override ContentType="application/vnd.openxmlformats-officedocument.presentationml.slide+xml" PartName="/ppt/slides/slide97.xml"/>
  <Override ContentType="application/vnd.openxmlformats-officedocument.presentationml.slide+xml" PartName="/ppt/slides/slide116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57.xml"/>
  <Override ContentType="application/vnd.openxmlformats-officedocument.presentationml.slide+xml" PartName="/ppt/slides/slide75.xml"/>
  <Override ContentType="application/vnd.openxmlformats-officedocument.presentationml.slide+xml" PartName="/ppt/slides/slide86.xml"/>
  <Override ContentType="application/vnd.openxmlformats-officedocument.presentationml.slide+xml" PartName="/ppt/slides/slide105.xml"/>
  <Override ContentType="application/vnd.openxmlformats-officedocument.presentationml.slide+xml" PartName="/ppt/slides/slide123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2.xml"/>
  <Override ContentType="application/vnd.openxmlformats-officedocument.presentationml.slide+xml" PartName="/ppt/slides/slide130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24.xml"/>
  <Override ContentType="application/vnd.openxmlformats-officedocument.presentationml.slide+xml" PartName="/ppt/slides/slide35.xml"/>
  <Override ContentType="application/vnd.openxmlformats-officedocument.presentationml.slide+xml" PartName="/ppt/slides/slide53.xml"/>
  <Override ContentType="application/vnd.openxmlformats-officedocument.presentationml.slide+xml" PartName="/ppt/slides/slide71.xml"/>
  <Override ContentType="application/vnd.openxmlformats-officedocument.presentationml.slide+xml" PartName="/ppt/slides/slide82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slide+xml" PartName="/ppt/slides/slide13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5"/>
  </p:notesMasterIdLst>
  <p:sldIdLst>
    <p:sldId id="277" r:id="rId2"/>
    <p:sldId id="273" r:id="rId3"/>
    <p:sldId id="274" r:id="rId4"/>
    <p:sldId id="279" r:id="rId5"/>
    <p:sldId id="264" r:id="rId6"/>
    <p:sldId id="284" r:id="rId7"/>
    <p:sldId id="286" r:id="rId8"/>
    <p:sldId id="291" r:id="rId9"/>
    <p:sldId id="292" r:id="rId10"/>
    <p:sldId id="301" r:id="rId11"/>
    <p:sldId id="302" r:id="rId12"/>
    <p:sldId id="468" r:id="rId13"/>
    <p:sldId id="470" r:id="rId14"/>
    <p:sldId id="469" r:id="rId15"/>
    <p:sldId id="304" r:id="rId16"/>
    <p:sldId id="305" r:id="rId17"/>
    <p:sldId id="307" r:id="rId18"/>
    <p:sldId id="392" r:id="rId19"/>
    <p:sldId id="393" r:id="rId20"/>
    <p:sldId id="394" r:id="rId21"/>
    <p:sldId id="306" r:id="rId22"/>
    <p:sldId id="299" r:id="rId23"/>
    <p:sldId id="300" r:id="rId24"/>
    <p:sldId id="289" r:id="rId25"/>
    <p:sldId id="395" r:id="rId26"/>
    <p:sldId id="396" r:id="rId27"/>
    <p:sldId id="308" r:id="rId28"/>
    <p:sldId id="309" r:id="rId29"/>
    <p:sldId id="311" r:id="rId30"/>
    <p:sldId id="313" r:id="rId31"/>
    <p:sldId id="387" r:id="rId32"/>
    <p:sldId id="388" r:id="rId33"/>
    <p:sldId id="314" r:id="rId34"/>
    <p:sldId id="315" r:id="rId35"/>
    <p:sldId id="316" r:id="rId36"/>
    <p:sldId id="318" r:id="rId37"/>
    <p:sldId id="319" r:id="rId38"/>
    <p:sldId id="323" r:id="rId39"/>
    <p:sldId id="325" r:id="rId40"/>
    <p:sldId id="326" r:id="rId41"/>
    <p:sldId id="327" r:id="rId42"/>
    <p:sldId id="359" r:id="rId43"/>
    <p:sldId id="332" r:id="rId44"/>
    <p:sldId id="333" r:id="rId45"/>
    <p:sldId id="334" r:id="rId46"/>
    <p:sldId id="335" r:id="rId47"/>
    <p:sldId id="337" r:id="rId48"/>
    <p:sldId id="360" r:id="rId49"/>
    <p:sldId id="361" r:id="rId50"/>
    <p:sldId id="341" r:id="rId51"/>
    <p:sldId id="342" r:id="rId52"/>
    <p:sldId id="345" r:id="rId53"/>
    <p:sldId id="346" r:id="rId54"/>
    <p:sldId id="347" r:id="rId55"/>
    <p:sldId id="348" r:id="rId56"/>
    <p:sldId id="349" r:id="rId57"/>
    <p:sldId id="350" r:id="rId58"/>
    <p:sldId id="352" r:id="rId59"/>
    <p:sldId id="353" r:id="rId60"/>
    <p:sldId id="363" r:id="rId61"/>
    <p:sldId id="362" r:id="rId62"/>
    <p:sldId id="364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473" r:id="rId75"/>
    <p:sldId id="494" r:id="rId76"/>
    <p:sldId id="490" r:id="rId77"/>
    <p:sldId id="489" r:id="rId78"/>
    <p:sldId id="474" r:id="rId79"/>
    <p:sldId id="475" r:id="rId80"/>
    <p:sldId id="482" r:id="rId81"/>
    <p:sldId id="485" r:id="rId82"/>
    <p:sldId id="486" r:id="rId83"/>
    <p:sldId id="487" r:id="rId84"/>
    <p:sldId id="397" r:id="rId85"/>
    <p:sldId id="398" r:id="rId86"/>
    <p:sldId id="399" r:id="rId87"/>
    <p:sldId id="400" r:id="rId88"/>
    <p:sldId id="471" r:id="rId89"/>
    <p:sldId id="472" r:id="rId90"/>
    <p:sldId id="403" r:id="rId91"/>
    <p:sldId id="456" r:id="rId92"/>
    <p:sldId id="445" r:id="rId93"/>
    <p:sldId id="457" r:id="rId94"/>
    <p:sldId id="458" r:id="rId95"/>
    <p:sldId id="479" r:id="rId96"/>
    <p:sldId id="478" r:id="rId97"/>
    <p:sldId id="460" r:id="rId98"/>
    <p:sldId id="461" r:id="rId99"/>
    <p:sldId id="462" r:id="rId100"/>
    <p:sldId id="466" r:id="rId101"/>
    <p:sldId id="465" r:id="rId102"/>
    <p:sldId id="447" r:id="rId103"/>
    <p:sldId id="480" r:id="rId104"/>
    <p:sldId id="453" r:id="rId105"/>
    <p:sldId id="454" r:id="rId106"/>
    <p:sldId id="416" r:id="rId107"/>
    <p:sldId id="417" r:id="rId108"/>
    <p:sldId id="418" r:id="rId109"/>
    <p:sldId id="419" r:id="rId110"/>
    <p:sldId id="420" r:id="rId111"/>
    <p:sldId id="421" r:id="rId112"/>
    <p:sldId id="422" r:id="rId113"/>
    <p:sldId id="423" r:id="rId114"/>
    <p:sldId id="424" r:id="rId115"/>
    <p:sldId id="425" r:id="rId116"/>
    <p:sldId id="426" r:id="rId117"/>
    <p:sldId id="427" r:id="rId118"/>
    <p:sldId id="428" r:id="rId119"/>
    <p:sldId id="429" r:id="rId120"/>
    <p:sldId id="430" r:id="rId121"/>
    <p:sldId id="431" r:id="rId122"/>
    <p:sldId id="432" r:id="rId123"/>
    <p:sldId id="433" r:id="rId124"/>
    <p:sldId id="434" r:id="rId125"/>
    <p:sldId id="435" r:id="rId126"/>
    <p:sldId id="436" r:id="rId127"/>
    <p:sldId id="437" r:id="rId128"/>
    <p:sldId id="438" r:id="rId129"/>
    <p:sldId id="439" r:id="rId130"/>
    <p:sldId id="440" r:id="rId131"/>
    <p:sldId id="441" r:id="rId132"/>
    <p:sldId id="442" r:id="rId133"/>
    <p:sldId id="443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6953" autoAdjust="0"/>
  </p:normalViewPr>
  <p:slideViewPr>
    <p:cSldViewPr>
      <p:cViewPr>
        <p:scale>
          <a:sx n="66" d="100"/>
          <a:sy n="66" d="100"/>
        </p:scale>
        <p:origin x="-63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2BD14-E15E-414A-AD29-643B395BFF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F8A347-9D0A-4A3E-9CF2-30C910591E2E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400" dirty="0" smtClean="0">
              <a:solidFill>
                <a:srgbClr val="FFFF00"/>
              </a:solidFill>
            </a:rPr>
            <a:t>Our Progress</a:t>
          </a:r>
          <a:endParaRPr lang="en-US" sz="5400" dirty="0">
            <a:solidFill>
              <a:srgbClr val="FFFF00"/>
            </a:solidFill>
          </a:endParaRPr>
        </a:p>
      </dgm:t>
    </dgm:pt>
    <dgm:pt modelId="{1406C5AA-7EA1-4CD5-B831-9284F105A2DB}" type="parTrans" cxnId="{8FFB0990-3011-481B-93F8-4E857BB0C7A1}">
      <dgm:prSet/>
      <dgm:spPr/>
      <dgm:t>
        <a:bodyPr/>
        <a:lstStyle/>
        <a:p>
          <a:endParaRPr lang="en-US"/>
        </a:p>
      </dgm:t>
    </dgm:pt>
    <dgm:pt modelId="{4BE684ED-48C9-410C-B94F-EB4C4B12877D}" type="sibTrans" cxnId="{8FFB0990-3011-481B-93F8-4E857BB0C7A1}">
      <dgm:prSet/>
      <dgm:spPr/>
      <dgm:t>
        <a:bodyPr/>
        <a:lstStyle/>
        <a:p>
          <a:endParaRPr lang="en-US"/>
        </a:p>
      </dgm:t>
    </dgm:pt>
    <dgm:pt modelId="{25D92922-8288-4069-9862-A2EA48B3D15D}" type="asst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smtClean="0">
              <a:solidFill>
                <a:srgbClr val="CC0000"/>
              </a:solidFill>
            </a:rPr>
            <a:t>New Place</a:t>
          </a:r>
          <a:endParaRPr lang="en-US" sz="4400" dirty="0">
            <a:solidFill>
              <a:srgbClr val="CC0000"/>
            </a:solidFill>
          </a:endParaRPr>
        </a:p>
      </dgm:t>
    </dgm:pt>
    <dgm:pt modelId="{C360F1CA-68CB-4F54-9FD4-8A20DD21B563}" type="parTrans" cxnId="{B1BB6420-0249-4A0C-840F-9E5467E68147}">
      <dgm:prSet/>
      <dgm:spPr/>
      <dgm:t>
        <a:bodyPr/>
        <a:lstStyle/>
        <a:p>
          <a:endParaRPr lang="en-US"/>
        </a:p>
      </dgm:t>
    </dgm:pt>
    <dgm:pt modelId="{470D3D9E-D758-46A0-9C34-BA941332398D}" type="sibTrans" cxnId="{B1BB6420-0249-4A0C-840F-9E5467E68147}">
      <dgm:prSet/>
      <dgm:spPr/>
      <dgm:t>
        <a:bodyPr/>
        <a:lstStyle/>
        <a:p>
          <a:endParaRPr lang="en-US"/>
        </a:p>
      </dgm:t>
    </dgm:pt>
    <dgm:pt modelId="{D6B46B4C-5C54-482F-BE7E-D39B2B4B6A0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English</a:t>
          </a:r>
        </a:p>
        <a:p>
          <a:r>
            <a:rPr lang="en-US" sz="2400" dirty="0" smtClean="0"/>
            <a:t>Medium</a:t>
          </a:r>
          <a:endParaRPr lang="en-US" sz="2400" dirty="0"/>
        </a:p>
      </dgm:t>
    </dgm:pt>
    <dgm:pt modelId="{01A62F39-FEE1-4D84-A068-2F595BEB7096}" type="parTrans" cxnId="{3F93AEC9-21F5-4761-AE7C-A8EBA6A76351}">
      <dgm:prSet/>
      <dgm:spPr/>
      <dgm:t>
        <a:bodyPr/>
        <a:lstStyle/>
        <a:p>
          <a:endParaRPr lang="en-US"/>
        </a:p>
      </dgm:t>
    </dgm:pt>
    <dgm:pt modelId="{56D26BDC-EA9B-47C5-A2B5-609F3434F78A}" type="sibTrans" cxnId="{3F93AEC9-21F5-4761-AE7C-A8EBA6A76351}">
      <dgm:prSet/>
      <dgm:spPr/>
      <dgm:t>
        <a:bodyPr/>
        <a:lstStyle/>
        <a:p>
          <a:endParaRPr lang="en-US"/>
        </a:p>
      </dgm:t>
    </dgm:pt>
    <dgm:pt modelId="{6F2B63FB-6860-45C4-B53A-8BF69E9F680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Semi English</a:t>
          </a:r>
        </a:p>
        <a:p>
          <a:r>
            <a:rPr lang="en-US" sz="2400" dirty="0" smtClean="0"/>
            <a:t>Medium</a:t>
          </a:r>
          <a:endParaRPr lang="en-US" sz="2400" dirty="0"/>
        </a:p>
      </dgm:t>
    </dgm:pt>
    <dgm:pt modelId="{46540F39-DEF2-49A3-8B5A-CB0899B0AF8B}" type="parTrans" cxnId="{0546E8E3-9847-4B85-B6A3-4A5B87A1424E}">
      <dgm:prSet/>
      <dgm:spPr/>
      <dgm:t>
        <a:bodyPr/>
        <a:lstStyle/>
        <a:p>
          <a:endParaRPr lang="en-US"/>
        </a:p>
      </dgm:t>
    </dgm:pt>
    <dgm:pt modelId="{0237F7DE-7AD7-47A7-A688-B245E22D16FF}" type="sibTrans" cxnId="{0546E8E3-9847-4B85-B6A3-4A5B87A1424E}">
      <dgm:prSet/>
      <dgm:spPr/>
      <dgm:t>
        <a:bodyPr/>
        <a:lstStyle/>
        <a:p>
          <a:endParaRPr lang="en-US"/>
        </a:p>
      </dgm:t>
    </dgm:pt>
    <dgm:pt modelId="{0B7314EB-BF24-4F6E-8086-12BBEED317C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Jr. College</a:t>
          </a:r>
          <a:endParaRPr lang="en-US" sz="2800" dirty="0"/>
        </a:p>
      </dgm:t>
    </dgm:pt>
    <dgm:pt modelId="{3B8F80F0-3850-42DA-86C5-D584D889B307}" type="parTrans" cxnId="{4CF003FF-6E69-4567-966A-D456947983FB}">
      <dgm:prSet/>
      <dgm:spPr/>
      <dgm:t>
        <a:bodyPr/>
        <a:lstStyle/>
        <a:p>
          <a:endParaRPr lang="en-US"/>
        </a:p>
      </dgm:t>
    </dgm:pt>
    <dgm:pt modelId="{E558F4B7-6512-41BA-8EC3-CD3A3CFD96E0}" type="sibTrans" cxnId="{4CF003FF-6E69-4567-966A-D456947983FB}">
      <dgm:prSet/>
      <dgm:spPr/>
      <dgm:t>
        <a:bodyPr/>
        <a:lstStyle/>
        <a:p>
          <a:endParaRPr lang="en-US"/>
        </a:p>
      </dgm:t>
    </dgm:pt>
    <dgm:pt modelId="{D64AFBF4-036F-4A73-BCF4-D6267034858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P.G</a:t>
          </a:r>
          <a:endParaRPr lang="en-US" sz="2800" dirty="0"/>
        </a:p>
      </dgm:t>
    </dgm:pt>
    <dgm:pt modelId="{781CF461-D72D-46C4-AFE3-4D78C283F82C}" type="parTrans" cxnId="{60F56246-6268-484B-A853-E7A937E29061}">
      <dgm:prSet/>
      <dgm:spPr/>
      <dgm:t>
        <a:bodyPr/>
        <a:lstStyle/>
        <a:p>
          <a:endParaRPr lang="en-US"/>
        </a:p>
      </dgm:t>
    </dgm:pt>
    <dgm:pt modelId="{23456339-15BA-45F0-8E6E-2F3721269506}" type="sibTrans" cxnId="{60F56246-6268-484B-A853-E7A937E29061}">
      <dgm:prSet/>
      <dgm:spPr/>
      <dgm:t>
        <a:bodyPr/>
        <a:lstStyle/>
        <a:p>
          <a:endParaRPr lang="en-US"/>
        </a:p>
      </dgm:t>
    </dgm:pt>
    <dgm:pt modelId="{222B0BDB-5297-4274-BE69-A09162FDB47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Sr.</a:t>
          </a:r>
        </a:p>
        <a:p>
          <a:r>
            <a:rPr lang="en-US" sz="2800" dirty="0" smtClean="0"/>
            <a:t>College</a:t>
          </a:r>
          <a:endParaRPr lang="en-US" sz="2800" dirty="0"/>
        </a:p>
      </dgm:t>
    </dgm:pt>
    <dgm:pt modelId="{A19F0458-031E-4942-B935-C0EC9B1A6CEC}" type="parTrans" cxnId="{E20C695B-0748-4031-9B54-210B748FB585}">
      <dgm:prSet/>
      <dgm:spPr/>
      <dgm:t>
        <a:bodyPr/>
        <a:lstStyle/>
        <a:p>
          <a:endParaRPr lang="en-US"/>
        </a:p>
      </dgm:t>
    </dgm:pt>
    <dgm:pt modelId="{A60B7F6D-CEFF-4CB2-9FE0-2C1195990D3D}" type="sibTrans" cxnId="{E20C695B-0748-4031-9B54-210B748FB585}">
      <dgm:prSet/>
      <dgm:spPr/>
      <dgm:t>
        <a:bodyPr/>
        <a:lstStyle/>
        <a:p>
          <a:endParaRPr lang="en-US"/>
        </a:p>
      </dgm:t>
    </dgm:pt>
    <dgm:pt modelId="{C4436545-143B-4FC1-ABDE-1868E761FD15}" type="pres">
      <dgm:prSet presAssocID="{0BB2BD14-E15E-414A-AD29-643B395BFF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949351-7A69-45F4-9906-BA4E2843CDD2}" type="pres">
      <dgm:prSet presAssocID="{9BF8A347-9D0A-4A3E-9CF2-30C910591E2E}" presName="hierRoot1" presStyleCnt="0">
        <dgm:presLayoutVars>
          <dgm:hierBranch val="init"/>
        </dgm:presLayoutVars>
      </dgm:prSet>
      <dgm:spPr/>
    </dgm:pt>
    <dgm:pt modelId="{5E6EE623-1997-4A8C-84F5-324D850EE86A}" type="pres">
      <dgm:prSet presAssocID="{9BF8A347-9D0A-4A3E-9CF2-30C910591E2E}" presName="rootComposite1" presStyleCnt="0"/>
      <dgm:spPr/>
    </dgm:pt>
    <dgm:pt modelId="{3CE55198-79B5-40B9-9362-09739479D527}" type="pres">
      <dgm:prSet presAssocID="{9BF8A347-9D0A-4A3E-9CF2-30C910591E2E}" presName="rootText1" presStyleLbl="node0" presStyleIdx="0" presStyleCnt="1" custAng="0" custFlipVert="0" custScaleX="338694" custScaleY="280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FC64B-3B6F-4078-8AB0-DBD2846D403A}" type="pres">
      <dgm:prSet presAssocID="{9BF8A347-9D0A-4A3E-9CF2-30C910591E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D2DBA2-F2FF-4C72-A7E5-6E2D7894921B}" type="pres">
      <dgm:prSet presAssocID="{9BF8A347-9D0A-4A3E-9CF2-30C910591E2E}" presName="hierChild2" presStyleCnt="0"/>
      <dgm:spPr/>
    </dgm:pt>
    <dgm:pt modelId="{4A1DE2E6-2A88-4AAF-B33A-DB61ABFDA278}" type="pres">
      <dgm:prSet presAssocID="{01A62F39-FEE1-4D84-A068-2F595BEB7096}" presName="Name37" presStyleLbl="parChTrans1D2" presStyleIdx="0" presStyleCnt="6"/>
      <dgm:spPr/>
      <dgm:t>
        <a:bodyPr/>
        <a:lstStyle/>
        <a:p>
          <a:endParaRPr lang="en-US"/>
        </a:p>
      </dgm:t>
    </dgm:pt>
    <dgm:pt modelId="{BC148E75-555C-4018-A3E4-4DA32EEB52C9}" type="pres">
      <dgm:prSet presAssocID="{D6B46B4C-5C54-482F-BE7E-D39B2B4B6A0F}" presName="hierRoot2" presStyleCnt="0">
        <dgm:presLayoutVars>
          <dgm:hierBranch val="init"/>
        </dgm:presLayoutVars>
      </dgm:prSet>
      <dgm:spPr/>
    </dgm:pt>
    <dgm:pt modelId="{5C0EFAB8-2AB5-48DE-8F4D-310956BE5347}" type="pres">
      <dgm:prSet presAssocID="{D6B46B4C-5C54-482F-BE7E-D39B2B4B6A0F}" presName="rootComposite" presStyleCnt="0"/>
      <dgm:spPr/>
    </dgm:pt>
    <dgm:pt modelId="{4D05472D-E746-4A9E-81A5-8802FD2CCD36}" type="pres">
      <dgm:prSet presAssocID="{D6B46B4C-5C54-482F-BE7E-D39B2B4B6A0F}" presName="rootText" presStyleLbl="node2" presStyleIdx="0" presStyleCnt="5" custScaleX="123430" custScaleY="234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D363ED-56B3-4B31-A4A8-B4E485752201}" type="pres">
      <dgm:prSet presAssocID="{D6B46B4C-5C54-482F-BE7E-D39B2B4B6A0F}" presName="rootConnector" presStyleLbl="node2" presStyleIdx="0" presStyleCnt="5"/>
      <dgm:spPr/>
      <dgm:t>
        <a:bodyPr/>
        <a:lstStyle/>
        <a:p>
          <a:endParaRPr lang="en-US"/>
        </a:p>
      </dgm:t>
    </dgm:pt>
    <dgm:pt modelId="{8FD3E7AB-B9E4-4851-84DF-EAEA22541A21}" type="pres">
      <dgm:prSet presAssocID="{D6B46B4C-5C54-482F-BE7E-D39B2B4B6A0F}" presName="hierChild4" presStyleCnt="0"/>
      <dgm:spPr/>
    </dgm:pt>
    <dgm:pt modelId="{2041614A-1A4A-460E-8199-42F0B91716FE}" type="pres">
      <dgm:prSet presAssocID="{D6B46B4C-5C54-482F-BE7E-D39B2B4B6A0F}" presName="hierChild5" presStyleCnt="0"/>
      <dgm:spPr/>
    </dgm:pt>
    <dgm:pt modelId="{46AA4D62-92AE-4A62-873B-40430C9C4D2F}" type="pres">
      <dgm:prSet presAssocID="{46540F39-DEF2-49A3-8B5A-CB0899B0AF8B}" presName="Name37" presStyleLbl="parChTrans1D2" presStyleIdx="1" presStyleCnt="6"/>
      <dgm:spPr/>
      <dgm:t>
        <a:bodyPr/>
        <a:lstStyle/>
        <a:p>
          <a:endParaRPr lang="en-US"/>
        </a:p>
      </dgm:t>
    </dgm:pt>
    <dgm:pt modelId="{C5D778F8-5159-4E71-8AA1-A901A3F60DDD}" type="pres">
      <dgm:prSet presAssocID="{6F2B63FB-6860-45C4-B53A-8BF69E9F6806}" presName="hierRoot2" presStyleCnt="0">
        <dgm:presLayoutVars>
          <dgm:hierBranch val="init"/>
        </dgm:presLayoutVars>
      </dgm:prSet>
      <dgm:spPr/>
    </dgm:pt>
    <dgm:pt modelId="{4F60F80E-83E7-41CA-848B-96769F465865}" type="pres">
      <dgm:prSet presAssocID="{6F2B63FB-6860-45C4-B53A-8BF69E9F6806}" presName="rootComposite" presStyleCnt="0"/>
      <dgm:spPr/>
    </dgm:pt>
    <dgm:pt modelId="{CF099583-992B-4380-87E6-E883248553A5}" type="pres">
      <dgm:prSet presAssocID="{6F2B63FB-6860-45C4-B53A-8BF69E9F6806}" presName="rootText" presStyleLbl="node2" presStyleIdx="1" presStyleCnt="5" custScaleX="162118" custScaleY="246457" custLinFactNeighborX="-3628" custLinFactNeighborY="26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0E950-5675-450C-AC61-F98F17B8BEC7}" type="pres">
      <dgm:prSet presAssocID="{6F2B63FB-6860-45C4-B53A-8BF69E9F6806}" presName="rootConnector" presStyleLbl="node2" presStyleIdx="1" presStyleCnt="5"/>
      <dgm:spPr/>
      <dgm:t>
        <a:bodyPr/>
        <a:lstStyle/>
        <a:p>
          <a:endParaRPr lang="en-US"/>
        </a:p>
      </dgm:t>
    </dgm:pt>
    <dgm:pt modelId="{83F78CC1-E10E-4B4A-A3BD-BFBDB11B69AF}" type="pres">
      <dgm:prSet presAssocID="{6F2B63FB-6860-45C4-B53A-8BF69E9F6806}" presName="hierChild4" presStyleCnt="0"/>
      <dgm:spPr/>
    </dgm:pt>
    <dgm:pt modelId="{84A8EBD6-60C5-489A-B399-8464A11FF2BF}" type="pres">
      <dgm:prSet presAssocID="{6F2B63FB-6860-45C4-B53A-8BF69E9F6806}" presName="hierChild5" presStyleCnt="0"/>
      <dgm:spPr/>
    </dgm:pt>
    <dgm:pt modelId="{B5272FC7-748E-46B6-9F1D-A6AC0AD12266}" type="pres">
      <dgm:prSet presAssocID="{3B8F80F0-3850-42DA-86C5-D584D889B30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E1204AA-1B1B-4C88-804D-0E9000E83A54}" type="pres">
      <dgm:prSet presAssocID="{0B7314EB-BF24-4F6E-8086-12BBEED317C6}" presName="hierRoot2" presStyleCnt="0">
        <dgm:presLayoutVars>
          <dgm:hierBranch val="init"/>
        </dgm:presLayoutVars>
      </dgm:prSet>
      <dgm:spPr/>
    </dgm:pt>
    <dgm:pt modelId="{D5971EB9-0CB9-4580-A84C-AF701AE60FBD}" type="pres">
      <dgm:prSet presAssocID="{0B7314EB-BF24-4F6E-8086-12BBEED317C6}" presName="rootComposite" presStyleCnt="0"/>
      <dgm:spPr/>
    </dgm:pt>
    <dgm:pt modelId="{88CA1EEE-72B7-449B-9E81-9E0497F5594A}" type="pres">
      <dgm:prSet presAssocID="{0B7314EB-BF24-4F6E-8086-12BBEED317C6}" presName="rootText" presStyleLbl="node2" presStyleIdx="2" presStyleCnt="5" custScaleX="133896" custScaleY="200496" custLinFactNeighborX="11528" custLinFactNeighborY="5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747F2-1AA2-41A5-AD81-4B8D57680536}" type="pres">
      <dgm:prSet presAssocID="{0B7314EB-BF24-4F6E-8086-12BBEED317C6}" presName="rootConnector" presStyleLbl="node2" presStyleIdx="2" presStyleCnt="5"/>
      <dgm:spPr/>
      <dgm:t>
        <a:bodyPr/>
        <a:lstStyle/>
        <a:p>
          <a:endParaRPr lang="en-US"/>
        </a:p>
      </dgm:t>
    </dgm:pt>
    <dgm:pt modelId="{889B6DF2-E7C9-45BE-9A39-91FB1DABE45B}" type="pres">
      <dgm:prSet presAssocID="{0B7314EB-BF24-4F6E-8086-12BBEED317C6}" presName="hierChild4" presStyleCnt="0"/>
      <dgm:spPr/>
    </dgm:pt>
    <dgm:pt modelId="{A40756A1-623C-4641-8964-5B9F6556A37F}" type="pres">
      <dgm:prSet presAssocID="{0B7314EB-BF24-4F6E-8086-12BBEED317C6}" presName="hierChild5" presStyleCnt="0"/>
      <dgm:spPr/>
    </dgm:pt>
    <dgm:pt modelId="{95528E9A-422C-41F0-BF30-B5377231C237}" type="pres">
      <dgm:prSet presAssocID="{A19F0458-031E-4942-B935-C0EC9B1A6CEC}" presName="Name37" presStyleLbl="parChTrans1D2" presStyleIdx="3" presStyleCnt="6"/>
      <dgm:spPr/>
      <dgm:t>
        <a:bodyPr/>
        <a:lstStyle/>
        <a:p>
          <a:endParaRPr lang="en-US"/>
        </a:p>
      </dgm:t>
    </dgm:pt>
    <dgm:pt modelId="{20196ED7-05B6-4B26-B426-8BE60EE509BB}" type="pres">
      <dgm:prSet presAssocID="{222B0BDB-5297-4274-BE69-A09162FDB47F}" presName="hierRoot2" presStyleCnt="0">
        <dgm:presLayoutVars>
          <dgm:hierBranch val="init"/>
        </dgm:presLayoutVars>
      </dgm:prSet>
      <dgm:spPr/>
    </dgm:pt>
    <dgm:pt modelId="{1EBD9392-1775-4C79-9B4A-E547121427E4}" type="pres">
      <dgm:prSet presAssocID="{222B0BDB-5297-4274-BE69-A09162FDB47F}" presName="rootComposite" presStyleCnt="0"/>
      <dgm:spPr/>
    </dgm:pt>
    <dgm:pt modelId="{2A2F8FDC-0ACF-4FBF-92CA-152D669A92EB}" type="pres">
      <dgm:prSet presAssocID="{222B0BDB-5297-4274-BE69-A09162FDB47F}" presName="rootText" presStyleLbl="node2" presStyleIdx="3" presStyleCnt="5" custScaleX="142259" custScaleY="193714" custLinFactNeighborX="-1532" custLinFactNeighborY="-10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E204F-E30A-4FFF-8D52-0ED603DF6378}" type="pres">
      <dgm:prSet presAssocID="{222B0BDB-5297-4274-BE69-A09162FDB47F}" presName="rootConnector" presStyleLbl="node2" presStyleIdx="3" presStyleCnt="5"/>
      <dgm:spPr/>
      <dgm:t>
        <a:bodyPr/>
        <a:lstStyle/>
        <a:p>
          <a:endParaRPr lang="en-US"/>
        </a:p>
      </dgm:t>
    </dgm:pt>
    <dgm:pt modelId="{C266F2F0-0D0A-430C-84DA-A9432D390510}" type="pres">
      <dgm:prSet presAssocID="{222B0BDB-5297-4274-BE69-A09162FDB47F}" presName="hierChild4" presStyleCnt="0"/>
      <dgm:spPr/>
    </dgm:pt>
    <dgm:pt modelId="{F9447762-0466-4D7D-A3FE-EA380D5BEF7F}" type="pres">
      <dgm:prSet presAssocID="{222B0BDB-5297-4274-BE69-A09162FDB47F}" presName="hierChild5" presStyleCnt="0"/>
      <dgm:spPr/>
    </dgm:pt>
    <dgm:pt modelId="{C9047F47-C86E-443D-AE2C-BCC530152A86}" type="pres">
      <dgm:prSet presAssocID="{781CF461-D72D-46C4-AFE3-4D78C283F82C}" presName="Name37" presStyleLbl="parChTrans1D2" presStyleIdx="4" presStyleCnt="6"/>
      <dgm:spPr/>
      <dgm:t>
        <a:bodyPr/>
        <a:lstStyle/>
        <a:p>
          <a:endParaRPr lang="en-US"/>
        </a:p>
      </dgm:t>
    </dgm:pt>
    <dgm:pt modelId="{A759939F-B38D-4B51-9759-898BB103FE1F}" type="pres">
      <dgm:prSet presAssocID="{D64AFBF4-036F-4A73-BCF4-D6267034858E}" presName="hierRoot2" presStyleCnt="0">
        <dgm:presLayoutVars>
          <dgm:hierBranch val="init"/>
        </dgm:presLayoutVars>
      </dgm:prSet>
      <dgm:spPr/>
    </dgm:pt>
    <dgm:pt modelId="{E47E4CB8-E994-4A3A-BBB7-D1F82E3437ED}" type="pres">
      <dgm:prSet presAssocID="{D64AFBF4-036F-4A73-BCF4-D6267034858E}" presName="rootComposite" presStyleCnt="0"/>
      <dgm:spPr/>
    </dgm:pt>
    <dgm:pt modelId="{1DF62F4F-971D-47FF-905F-B028F72BB2AB}" type="pres">
      <dgm:prSet presAssocID="{D64AFBF4-036F-4A73-BCF4-D6267034858E}" presName="rootText" presStyleLbl="node2" presStyleIdx="4" presStyleCnt="5" custScaleX="127913" custScaleY="170039" custLinFactNeighborX="16485" custLinFactNeighborY="-2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CB6D3-6414-4960-A81A-CB5D12EE65AF}" type="pres">
      <dgm:prSet presAssocID="{D64AFBF4-036F-4A73-BCF4-D6267034858E}" presName="rootConnector" presStyleLbl="node2" presStyleIdx="4" presStyleCnt="5"/>
      <dgm:spPr/>
      <dgm:t>
        <a:bodyPr/>
        <a:lstStyle/>
        <a:p>
          <a:endParaRPr lang="en-US"/>
        </a:p>
      </dgm:t>
    </dgm:pt>
    <dgm:pt modelId="{75FD72A9-C6EE-4AC4-B9A8-7B051EB86190}" type="pres">
      <dgm:prSet presAssocID="{D64AFBF4-036F-4A73-BCF4-D6267034858E}" presName="hierChild4" presStyleCnt="0"/>
      <dgm:spPr/>
    </dgm:pt>
    <dgm:pt modelId="{D0DE4A27-1F84-44A6-9693-4ECA97329DDD}" type="pres">
      <dgm:prSet presAssocID="{D64AFBF4-036F-4A73-BCF4-D6267034858E}" presName="hierChild5" presStyleCnt="0"/>
      <dgm:spPr/>
    </dgm:pt>
    <dgm:pt modelId="{AC9C0DD7-07F2-451E-800A-76244ED1E572}" type="pres">
      <dgm:prSet presAssocID="{9BF8A347-9D0A-4A3E-9CF2-30C910591E2E}" presName="hierChild3" presStyleCnt="0"/>
      <dgm:spPr/>
    </dgm:pt>
    <dgm:pt modelId="{AFE11270-159F-4018-BCEE-8F0BD4639D88}" type="pres">
      <dgm:prSet presAssocID="{C360F1CA-68CB-4F54-9FD4-8A20DD21B563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0F8A6BD8-B6D5-4A54-8542-5E1E8C9BC65A}" type="pres">
      <dgm:prSet presAssocID="{25D92922-8288-4069-9862-A2EA48B3D15D}" presName="hierRoot3" presStyleCnt="0">
        <dgm:presLayoutVars>
          <dgm:hierBranch val="init"/>
        </dgm:presLayoutVars>
      </dgm:prSet>
      <dgm:spPr/>
    </dgm:pt>
    <dgm:pt modelId="{E21CBFAA-55E5-4492-A825-43216B9B9AC3}" type="pres">
      <dgm:prSet presAssocID="{25D92922-8288-4069-9862-A2EA48B3D15D}" presName="rootComposite3" presStyleCnt="0"/>
      <dgm:spPr/>
    </dgm:pt>
    <dgm:pt modelId="{5326EC17-25DD-4BA8-A8F9-9ABA58D99E45}" type="pres">
      <dgm:prSet presAssocID="{25D92922-8288-4069-9862-A2EA48B3D15D}" presName="rootText3" presStyleLbl="asst1" presStyleIdx="0" presStyleCnt="1" custScaleX="241155" custScaleY="269410" custLinFactX="30488" custLinFactNeighborX="100000" custLinFactNeighborY="-14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DF9852-0412-4786-82F5-E33EC6DA98AC}" type="pres">
      <dgm:prSet presAssocID="{25D92922-8288-4069-9862-A2EA48B3D15D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2880EA2-192D-4217-B4EA-08C917E0B016}" type="pres">
      <dgm:prSet presAssocID="{25D92922-8288-4069-9862-A2EA48B3D15D}" presName="hierChild6" presStyleCnt="0"/>
      <dgm:spPr/>
    </dgm:pt>
    <dgm:pt modelId="{0F3B669C-364E-4F2E-B65D-D26B9E14DB2A}" type="pres">
      <dgm:prSet presAssocID="{25D92922-8288-4069-9862-A2EA48B3D15D}" presName="hierChild7" presStyleCnt="0"/>
      <dgm:spPr/>
    </dgm:pt>
  </dgm:ptLst>
  <dgm:cxnLst>
    <dgm:cxn modelId="{68D0AB60-206B-4EDC-B793-148A7F0FCC39}" type="presOf" srcId="{0BB2BD14-E15E-414A-AD29-643B395BFFF7}" destId="{C4436545-143B-4FC1-ABDE-1868E761FD15}" srcOrd="0" destOrd="0" presId="urn:microsoft.com/office/officeart/2005/8/layout/orgChart1"/>
    <dgm:cxn modelId="{74B951CC-A442-40A2-8662-047410247A16}" type="presOf" srcId="{D64AFBF4-036F-4A73-BCF4-D6267034858E}" destId="{510CB6D3-6414-4960-A81A-CB5D12EE65AF}" srcOrd="1" destOrd="0" presId="urn:microsoft.com/office/officeart/2005/8/layout/orgChart1"/>
    <dgm:cxn modelId="{B1BB6420-0249-4A0C-840F-9E5467E68147}" srcId="{9BF8A347-9D0A-4A3E-9CF2-30C910591E2E}" destId="{25D92922-8288-4069-9862-A2EA48B3D15D}" srcOrd="0" destOrd="0" parTransId="{C360F1CA-68CB-4F54-9FD4-8A20DD21B563}" sibTransId="{470D3D9E-D758-46A0-9C34-BA941332398D}"/>
    <dgm:cxn modelId="{19C47A67-E052-4220-8EC1-031C60ED63A2}" type="presOf" srcId="{6F2B63FB-6860-45C4-B53A-8BF69E9F6806}" destId="{CF099583-992B-4380-87E6-E883248553A5}" srcOrd="0" destOrd="0" presId="urn:microsoft.com/office/officeart/2005/8/layout/orgChart1"/>
    <dgm:cxn modelId="{65AC4BC4-900B-496D-A51B-CC92E4767A71}" type="presOf" srcId="{0B7314EB-BF24-4F6E-8086-12BBEED317C6}" destId="{88CA1EEE-72B7-449B-9E81-9E0497F5594A}" srcOrd="0" destOrd="0" presId="urn:microsoft.com/office/officeart/2005/8/layout/orgChart1"/>
    <dgm:cxn modelId="{3F93AEC9-21F5-4761-AE7C-A8EBA6A76351}" srcId="{9BF8A347-9D0A-4A3E-9CF2-30C910591E2E}" destId="{D6B46B4C-5C54-482F-BE7E-D39B2B4B6A0F}" srcOrd="1" destOrd="0" parTransId="{01A62F39-FEE1-4D84-A068-2F595BEB7096}" sibTransId="{56D26BDC-EA9B-47C5-A2B5-609F3434F78A}"/>
    <dgm:cxn modelId="{2EF0D83D-6424-4A53-80A8-0798D9A68A29}" type="presOf" srcId="{781CF461-D72D-46C4-AFE3-4D78C283F82C}" destId="{C9047F47-C86E-443D-AE2C-BCC530152A86}" srcOrd="0" destOrd="0" presId="urn:microsoft.com/office/officeart/2005/8/layout/orgChart1"/>
    <dgm:cxn modelId="{59C2CDCF-59B2-4667-9A74-78DB2CE68E21}" type="presOf" srcId="{3B8F80F0-3850-42DA-86C5-D584D889B307}" destId="{B5272FC7-748E-46B6-9F1D-A6AC0AD12266}" srcOrd="0" destOrd="0" presId="urn:microsoft.com/office/officeart/2005/8/layout/orgChart1"/>
    <dgm:cxn modelId="{279447D7-DFDB-45ED-856C-64E8C93A781D}" type="presOf" srcId="{0B7314EB-BF24-4F6E-8086-12BBEED317C6}" destId="{1C0747F2-1AA2-41A5-AD81-4B8D57680536}" srcOrd="1" destOrd="0" presId="urn:microsoft.com/office/officeart/2005/8/layout/orgChart1"/>
    <dgm:cxn modelId="{E20C695B-0748-4031-9B54-210B748FB585}" srcId="{9BF8A347-9D0A-4A3E-9CF2-30C910591E2E}" destId="{222B0BDB-5297-4274-BE69-A09162FDB47F}" srcOrd="4" destOrd="0" parTransId="{A19F0458-031E-4942-B935-C0EC9B1A6CEC}" sibTransId="{A60B7F6D-CEFF-4CB2-9FE0-2C1195990D3D}"/>
    <dgm:cxn modelId="{6752DD94-FEDC-46B2-AD35-00C5AEE0EE03}" type="presOf" srcId="{C360F1CA-68CB-4F54-9FD4-8A20DD21B563}" destId="{AFE11270-159F-4018-BCEE-8F0BD4639D88}" srcOrd="0" destOrd="0" presId="urn:microsoft.com/office/officeart/2005/8/layout/orgChart1"/>
    <dgm:cxn modelId="{4767B414-2199-4BF5-AB1C-12156783E5AA}" type="presOf" srcId="{D6B46B4C-5C54-482F-BE7E-D39B2B4B6A0F}" destId="{B3D363ED-56B3-4B31-A4A8-B4E485752201}" srcOrd="1" destOrd="0" presId="urn:microsoft.com/office/officeart/2005/8/layout/orgChart1"/>
    <dgm:cxn modelId="{B9C08C06-BC8C-4D15-B5CF-A6885FE2739D}" type="presOf" srcId="{D6B46B4C-5C54-482F-BE7E-D39B2B4B6A0F}" destId="{4D05472D-E746-4A9E-81A5-8802FD2CCD36}" srcOrd="0" destOrd="0" presId="urn:microsoft.com/office/officeart/2005/8/layout/orgChart1"/>
    <dgm:cxn modelId="{852BFDC3-2D29-4D9D-AB2D-66DC68C281C3}" type="presOf" srcId="{D64AFBF4-036F-4A73-BCF4-D6267034858E}" destId="{1DF62F4F-971D-47FF-905F-B028F72BB2AB}" srcOrd="0" destOrd="0" presId="urn:microsoft.com/office/officeart/2005/8/layout/orgChart1"/>
    <dgm:cxn modelId="{60F56246-6268-484B-A853-E7A937E29061}" srcId="{9BF8A347-9D0A-4A3E-9CF2-30C910591E2E}" destId="{D64AFBF4-036F-4A73-BCF4-D6267034858E}" srcOrd="5" destOrd="0" parTransId="{781CF461-D72D-46C4-AFE3-4D78C283F82C}" sibTransId="{23456339-15BA-45F0-8E6E-2F3721269506}"/>
    <dgm:cxn modelId="{DC1CBA79-CDDE-4131-AA2E-F0266990253E}" type="presOf" srcId="{25D92922-8288-4069-9862-A2EA48B3D15D}" destId="{5326EC17-25DD-4BA8-A8F9-9ABA58D99E45}" srcOrd="0" destOrd="0" presId="urn:microsoft.com/office/officeart/2005/8/layout/orgChart1"/>
    <dgm:cxn modelId="{BB0BC2F7-7786-491D-B50A-BFFEB14855BD}" type="presOf" srcId="{A19F0458-031E-4942-B935-C0EC9B1A6CEC}" destId="{95528E9A-422C-41F0-BF30-B5377231C237}" srcOrd="0" destOrd="0" presId="urn:microsoft.com/office/officeart/2005/8/layout/orgChart1"/>
    <dgm:cxn modelId="{BB766AF4-45CD-4D6B-84B7-0580C23ADFA2}" type="presOf" srcId="{25D92922-8288-4069-9862-A2EA48B3D15D}" destId="{F8DF9852-0412-4786-82F5-E33EC6DA98AC}" srcOrd="1" destOrd="0" presId="urn:microsoft.com/office/officeart/2005/8/layout/orgChart1"/>
    <dgm:cxn modelId="{0546E8E3-9847-4B85-B6A3-4A5B87A1424E}" srcId="{9BF8A347-9D0A-4A3E-9CF2-30C910591E2E}" destId="{6F2B63FB-6860-45C4-B53A-8BF69E9F6806}" srcOrd="2" destOrd="0" parTransId="{46540F39-DEF2-49A3-8B5A-CB0899B0AF8B}" sibTransId="{0237F7DE-7AD7-47A7-A688-B245E22D16FF}"/>
    <dgm:cxn modelId="{8FFB0990-3011-481B-93F8-4E857BB0C7A1}" srcId="{0BB2BD14-E15E-414A-AD29-643B395BFFF7}" destId="{9BF8A347-9D0A-4A3E-9CF2-30C910591E2E}" srcOrd="0" destOrd="0" parTransId="{1406C5AA-7EA1-4CD5-B831-9284F105A2DB}" sibTransId="{4BE684ED-48C9-410C-B94F-EB4C4B12877D}"/>
    <dgm:cxn modelId="{0FBA1469-B106-401F-B76D-DAE2EA115757}" type="presOf" srcId="{6F2B63FB-6860-45C4-B53A-8BF69E9F6806}" destId="{4900E950-5675-450C-AC61-F98F17B8BEC7}" srcOrd="1" destOrd="0" presId="urn:microsoft.com/office/officeart/2005/8/layout/orgChart1"/>
    <dgm:cxn modelId="{4CF003FF-6E69-4567-966A-D456947983FB}" srcId="{9BF8A347-9D0A-4A3E-9CF2-30C910591E2E}" destId="{0B7314EB-BF24-4F6E-8086-12BBEED317C6}" srcOrd="3" destOrd="0" parTransId="{3B8F80F0-3850-42DA-86C5-D584D889B307}" sibTransId="{E558F4B7-6512-41BA-8EC3-CD3A3CFD96E0}"/>
    <dgm:cxn modelId="{39904660-5891-4598-A0F0-F1DAD839CC11}" type="presOf" srcId="{222B0BDB-5297-4274-BE69-A09162FDB47F}" destId="{2A2F8FDC-0ACF-4FBF-92CA-152D669A92EB}" srcOrd="0" destOrd="0" presId="urn:microsoft.com/office/officeart/2005/8/layout/orgChart1"/>
    <dgm:cxn modelId="{9A2299D1-8DC5-413B-9BE5-2DDEE236AD98}" type="presOf" srcId="{9BF8A347-9D0A-4A3E-9CF2-30C910591E2E}" destId="{B6EFC64B-3B6F-4078-8AB0-DBD2846D403A}" srcOrd="1" destOrd="0" presId="urn:microsoft.com/office/officeart/2005/8/layout/orgChart1"/>
    <dgm:cxn modelId="{7E071E97-1B57-4184-AD01-52E59B9DE9C2}" type="presOf" srcId="{46540F39-DEF2-49A3-8B5A-CB0899B0AF8B}" destId="{46AA4D62-92AE-4A62-873B-40430C9C4D2F}" srcOrd="0" destOrd="0" presId="urn:microsoft.com/office/officeart/2005/8/layout/orgChart1"/>
    <dgm:cxn modelId="{4E2BB18F-B8EC-485E-AACE-1F143A2D6599}" type="presOf" srcId="{222B0BDB-5297-4274-BE69-A09162FDB47F}" destId="{A9AE204F-E30A-4FFF-8D52-0ED603DF6378}" srcOrd="1" destOrd="0" presId="urn:microsoft.com/office/officeart/2005/8/layout/orgChart1"/>
    <dgm:cxn modelId="{021E0062-85E9-434B-ACBF-5F9FD6416B72}" type="presOf" srcId="{01A62F39-FEE1-4D84-A068-2F595BEB7096}" destId="{4A1DE2E6-2A88-4AAF-B33A-DB61ABFDA278}" srcOrd="0" destOrd="0" presId="urn:microsoft.com/office/officeart/2005/8/layout/orgChart1"/>
    <dgm:cxn modelId="{62DE1ECC-BF67-4DD9-AE75-32BB37169F1B}" type="presOf" srcId="{9BF8A347-9D0A-4A3E-9CF2-30C910591E2E}" destId="{3CE55198-79B5-40B9-9362-09739479D527}" srcOrd="0" destOrd="0" presId="urn:microsoft.com/office/officeart/2005/8/layout/orgChart1"/>
    <dgm:cxn modelId="{940272C4-5C41-4458-A6D9-F8D613343DA6}" type="presParOf" srcId="{C4436545-143B-4FC1-ABDE-1868E761FD15}" destId="{0D949351-7A69-45F4-9906-BA4E2843CDD2}" srcOrd="0" destOrd="0" presId="urn:microsoft.com/office/officeart/2005/8/layout/orgChart1"/>
    <dgm:cxn modelId="{7D218109-7F7F-4EF7-8668-466402D8F5EE}" type="presParOf" srcId="{0D949351-7A69-45F4-9906-BA4E2843CDD2}" destId="{5E6EE623-1997-4A8C-84F5-324D850EE86A}" srcOrd="0" destOrd="0" presId="urn:microsoft.com/office/officeart/2005/8/layout/orgChart1"/>
    <dgm:cxn modelId="{50DF1BFA-897F-4569-9B64-10011DE12D8D}" type="presParOf" srcId="{5E6EE623-1997-4A8C-84F5-324D850EE86A}" destId="{3CE55198-79B5-40B9-9362-09739479D527}" srcOrd="0" destOrd="0" presId="urn:microsoft.com/office/officeart/2005/8/layout/orgChart1"/>
    <dgm:cxn modelId="{8AFC82CE-61D8-4A5E-95CE-AB96A5CCF300}" type="presParOf" srcId="{5E6EE623-1997-4A8C-84F5-324D850EE86A}" destId="{B6EFC64B-3B6F-4078-8AB0-DBD2846D403A}" srcOrd="1" destOrd="0" presId="urn:microsoft.com/office/officeart/2005/8/layout/orgChart1"/>
    <dgm:cxn modelId="{5B2FBE33-7EA4-46CA-8DFD-C15776C0CE2C}" type="presParOf" srcId="{0D949351-7A69-45F4-9906-BA4E2843CDD2}" destId="{2ED2DBA2-F2FF-4C72-A7E5-6E2D7894921B}" srcOrd="1" destOrd="0" presId="urn:microsoft.com/office/officeart/2005/8/layout/orgChart1"/>
    <dgm:cxn modelId="{92155770-DDF7-4B8F-B91E-003E3B4ABD3C}" type="presParOf" srcId="{2ED2DBA2-F2FF-4C72-A7E5-6E2D7894921B}" destId="{4A1DE2E6-2A88-4AAF-B33A-DB61ABFDA278}" srcOrd="0" destOrd="0" presId="urn:microsoft.com/office/officeart/2005/8/layout/orgChart1"/>
    <dgm:cxn modelId="{6DF593CF-B40D-43CA-BA08-72C63F2D8CED}" type="presParOf" srcId="{2ED2DBA2-F2FF-4C72-A7E5-6E2D7894921B}" destId="{BC148E75-555C-4018-A3E4-4DA32EEB52C9}" srcOrd="1" destOrd="0" presId="urn:microsoft.com/office/officeart/2005/8/layout/orgChart1"/>
    <dgm:cxn modelId="{620FA4A0-7F8E-43A6-B433-B41B8CBB0542}" type="presParOf" srcId="{BC148E75-555C-4018-A3E4-4DA32EEB52C9}" destId="{5C0EFAB8-2AB5-48DE-8F4D-310956BE5347}" srcOrd="0" destOrd="0" presId="urn:microsoft.com/office/officeart/2005/8/layout/orgChart1"/>
    <dgm:cxn modelId="{1274FE1A-EFDB-405F-9D81-0D4DD1057169}" type="presParOf" srcId="{5C0EFAB8-2AB5-48DE-8F4D-310956BE5347}" destId="{4D05472D-E746-4A9E-81A5-8802FD2CCD36}" srcOrd="0" destOrd="0" presId="urn:microsoft.com/office/officeart/2005/8/layout/orgChart1"/>
    <dgm:cxn modelId="{6165BE13-33F1-4CF8-B72A-427FFA06A958}" type="presParOf" srcId="{5C0EFAB8-2AB5-48DE-8F4D-310956BE5347}" destId="{B3D363ED-56B3-4B31-A4A8-B4E485752201}" srcOrd="1" destOrd="0" presId="urn:microsoft.com/office/officeart/2005/8/layout/orgChart1"/>
    <dgm:cxn modelId="{FD6634C3-E35D-4B25-8FE0-31BBF65EE932}" type="presParOf" srcId="{BC148E75-555C-4018-A3E4-4DA32EEB52C9}" destId="{8FD3E7AB-B9E4-4851-84DF-EAEA22541A21}" srcOrd="1" destOrd="0" presId="urn:microsoft.com/office/officeart/2005/8/layout/orgChart1"/>
    <dgm:cxn modelId="{74C26B1C-E062-4915-8CD4-24E9CDD9C05B}" type="presParOf" srcId="{BC148E75-555C-4018-A3E4-4DA32EEB52C9}" destId="{2041614A-1A4A-460E-8199-42F0B91716FE}" srcOrd="2" destOrd="0" presId="urn:microsoft.com/office/officeart/2005/8/layout/orgChart1"/>
    <dgm:cxn modelId="{B99D0A9F-95A1-4431-BE80-92C8BEEA62BB}" type="presParOf" srcId="{2ED2DBA2-F2FF-4C72-A7E5-6E2D7894921B}" destId="{46AA4D62-92AE-4A62-873B-40430C9C4D2F}" srcOrd="2" destOrd="0" presId="urn:microsoft.com/office/officeart/2005/8/layout/orgChart1"/>
    <dgm:cxn modelId="{EDF2A705-1E72-44AD-97EC-582BCC0CA860}" type="presParOf" srcId="{2ED2DBA2-F2FF-4C72-A7E5-6E2D7894921B}" destId="{C5D778F8-5159-4E71-8AA1-A901A3F60DDD}" srcOrd="3" destOrd="0" presId="urn:microsoft.com/office/officeart/2005/8/layout/orgChart1"/>
    <dgm:cxn modelId="{03870648-54D2-459A-A285-6CD8A05349A9}" type="presParOf" srcId="{C5D778F8-5159-4E71-8AA1-A901A3F60DDD}" destId="{4F60F80E-83E7-41CA-848B-96769F465865}" srcOrd="0" destOrd="0" presId="urn:microsoft.com/office/officeart/2005/8/layout/orgChart1"/>
    <dgm:cxn modelId="{191926D1-BDE4-44EC-9FA3-E2606C96A8DA}" type="presParOf" srcId="{4F60F80E-83E7-41CA-848B-96769F465865}" destId="{CF099583-992B-4380-87E6-E883248553A5}" srcOrd="0" destOrd="0" presId="urn:microsoft.com/office/officeart/2005/8/layout/orgChart1"/>
    <dgm:cxn modelId="{908C6646-D686-4254-98A5-6739EB77FC6B}" type="presParOf" srcId="{4F60F80E-83E7-41CA-848B-96769F465865}" destId="{4900E950-5675-450C-AC61-F98F17B8BEC7}" srcOrd="1" destOrd="0" presId="urn:microsoft.com/office/officeart/2005/8/layout/orgChart1"/>
    <dgm:cxn modelId="{D13D54F4-900F-4631-8F17-3B5D0751B5C1}" type="presParOf" srcId="{C5D778F8-5159-4E71-8AA1-A901A3F60DDD}" destId="{83F78CC1-E10E-4B4A-A3BD-BFBDB11B69AF}" srcOrd="1" destOrd="0" presId="urn:microsoft.com/office/officeart/2005/8/layout/orgChart1"/>
    <dgm:cxn modelId="{FCC896C4-EA62-48FF-8BF4-CAEDC05218CF}" type="presParOf" srcId="{C5D778F8-5159-4E71-8AA1-A901A3F60DDD}" destId="{84A8EBD6-60C5-489A-B399-8464A11FF2BF}" srcOrd="2" destOrd="0" presId="urn:microsoft.com/office/officeart/2005/8/layout/orgChart1"/>
    <dgm:cxn modelId="{E4A2AAA5-A0AF-4788-98C7-F7943574CF4D}" type="presParOf" srcId="{2ED2DBA2-F2FF-4C72-A7E5-6E2D7894921B}" destId="{B5272FC7-748E-46B6-9F1D-A6AC0AD12266}" srcOrd="4" destOrd="0" presId="urn:microsoft.com/office/officeart/2005/8/layout/orgChart1"/>
    <dgm:cxn modelId="{857ADAE4-43FE-4F3E-B709-46A5E1E83262}" type="presParOf" srcId="{2ED2DBA2-F2FF-4C72-A7E5-6E2D7894921B}" destId="{BE1204AA-1B1B-4C88-804D-0E9000E83A54}" srcOrd="5" destOrd="0" presId="urn:microsoft.com/office/officeart/2005/8/layout/orgChart1"/>
    <dgm:cxn modelId="{1839272F-FDF1-48BE-B3DA-EB3F61957F99}" type="presParOf" srcId="{BE1204AA-1B1B-4C88-804D-0E9000E83A54}" destId="{D5971EB9-0CB9-4580-A84C-AF701AE60FBD}" srcOrd="0" destOrd="0" presId="urn:microsoft.com/office/officeart/2005/8/layout/orgChart1"/>
    <dgm:cxn modelId="{A8584A0A-D83B-4BD2-A8F2-4458698ED119}" type="presParOf" srcId="{D5971EB9-0CB9-4580-A84C-AF701AE60FBD}" destId="{88CA1EEE-72B7-449B-9E81-9E0497F5594A}" srcOrd="0" destOrd="0" presId="urn:microsoft.com/office/officeart/2005/8/layout/orgChart1"/>
    <dgm:cxn modelId="{F7C9DAFE-1FED-440A-87E9-5C0F8C62C6AD}" type="presParOf" srcId="{D5971EB9-0CB9-4580-A84C-AF701AE60FBD}" destId="{1C0747F2-1AA2-41A5-AD81-4B8D57680536}" srcOrd="1" destOrd="0" presId="urn:microsoft.com/office/officeart/2005/8/layout/orgChart1"/>
    <dgm:cxn modelId="{4589580C-FBDC-466B-AF21-CA8FE8C38D86}" type="presParOf" srcId="{BE1204AA-1B1B-4C88-804D-0E9000E83A54}" destId="{889B6DF2-E7C9-45BE-9A39-91FB1DABE45B}" srcOrd="1" destOrd="0" presId="urn:microsoft.com/office/officeart/2005/8/layout/orgChart1"/>
    <dgm:cxn modelId="{B08333E0-8762-4BBA-B191-00EBA64677B1}" type="presParOf" srcId="{BE1204AA-1B1B-4C88-804D-0E9000E83A54}" destId="{A40756A1-623C-4641-8964-5B9F6556A37F}" srcOrd="2" destOrd="0" presId="urn:microsoft.com/office/officeart/2005/8/layout/orgChart1"/>
    <dgm:cxn modelId="{194E7664-9247-4700-AE9E-5244E0CD3AE6}" type="presParOf" srcId="{2ED2DBA2-F2FF-4C72-A7E5-6E2D7894921B}" destId="{95528E9A-422C-41F0-BF30-B5377231C237}" srcOrd="6" destOrd="0" presId="urn:microsoft.com/office/officeart/2005/8/layout/orgChart1"/>
    <dgm:cxn modelId="{5ED2643F-AD6B-48E6-B4CD-E28BACFE9283}" type="presParOf" srcId="{2ED2DBA2-F2FF-4C72-A7E5-6E2D7894921B}" destId="{20196ED7-05B6-4B26-B426-8BE60EE509BB}" srcOrd="7" destOrd="0" presId="urn:microsoft.com/office/officeart/2005/8/layout/orgChart1"/>
    <dgm:cxn modelId="{936B3F8B-66B1-4883-AA10-2B347ECE968F}" type="presParOf" srcId="{20196ED7-05B6-4B26-B426-8BE60EE509BB}" destId="{1EBD9392-1775-4C79-9B4A-E547121427E4}" srcOrd="0" destOrd="0" presId="urn:microsoft.com/office/officeart/2005/8/layout/orgChart1"/>
    <dgm:cxn modelId="{32589163-9DBB-4ED1-9685-87F419B7A32A}" type="presParOf" srcId="{1EBD9392-1775-4C79-9B4A-E547121427E4}" destId="{2A2F8FDC-0ACF-4FBF-92CA-152D669A92EB}" srcOrd="0" destOrd="0" presId="urn:microsoft.com/office/officeart/2005/8/layout/orgChart1"/>
    <dgm:cxn modelId="{C7C865F9-A50B-4075-AF5E-49F2E16CEB64}" type="presParOf" srcId="{1EBD9392-1775-4C79-9B4A-E547121427E4}" destId="{A9AE204F-E30A-4FFF-8D52-0ED603DF6378}" srcOrd="1" destOrd="0" presId="urn:microsoft.com/office/officeart/2005/8/layout/orgChart1"/>
    <dgm:cxn modelId="{F49D57BD-4E47-49FD-B9EA-69A147B92D9F}" type="presParOf" srcId="{20196ED7-05B6-4B26-B426-8BE60EE509BB}" destId="{C266F2F0-0D0A-430C-84DA-A9432D390510}" srcOrd="1" destOrd="0" presId="urn:microsoft.com/office/officeart/2005/8/layout/orgChart1"/>
    <dgm:cxn modelId="{9E706B68-0139-4CA7-86F1-AECF1EEC6F3A}" type="presParOf" srcId="{20196ED7-05B6-4B26-B426-8BE60EE509BB}" destId="{F9447762-0466-4D7D-A3FE-EA380D5BEF7F}" srcOrd="2" destOrd="0" presId="urn:microsoft.com/office/officeart/2005/8/layout/orgChart1"/>
    <dgm:cxn modelId="{7236E82C-BB9B-4741-BBD6-6B869BF1C0AB}" type="presParOf" srcId="{2ED2DBA2-F2FF-4C72-A7E5-6E2D7894921B}" destId="{C9047F47-C86E-443D-AE2C-BCC530152A86}" srcOrd="8" destOrd="0" presId="urn:microsoft.com/office/officeart/2005/8/layout/orgChart1"/>
    <dgm:cxn modelId="{BE5B0190-810C-4C4D-B07F-94A517F3EC63}" type="presParOf" srcId="{2ED2DBA2-F2FF-4C72-A7E5-6E2D7894921B}" destId="{A759939F-B38D-4B51-9759-898BB103FE1F}" srcOrd="9" destOrd="0" presId="urn:microsoft.com/office/officeart/2005/8/layout/orgChart1"/>
    <dgm:cxn modelId="{93219742-B51C-456A-A18B-C56FABC832C9}" type="presParOf" srcId="{A759939F-B38D-4B51-9759-898BB103FE1F}" destId="{E47E4CB8-E994-4A3A-BBB7-D1F82E3437ED}" srcOrd="0" destOrd="0" presId="urn:microsoft.com/office/officeart/2005/8/layout/orgChart1"/>
    <dgm:cxn modelId="{3115D6EC-3662-45A7-A9CD-404FC648D3FF}" type="presParOf" srcId="{E47E4CB8-E994-4A3A-BBB7-D1F82E3437ED}" destId="{1DF62F4F-971D-47FF-905F-B028F72BB2AB}" srcOrd="0" destOrd="0" presId="urn:microsoft.com/office/officeart/2005/8/layout/orgChart1"/>
    <dgm:cxn modelId="{532D9BA3-76DF-4588-9BF4-5AE32E61EA0B}" type="presParOf" srcId="{E47E4CB8-E994-4A3A-BBB7-D1F82E3437ED}" destId="{510CB6D3-6414-4960-A81A-CB5D12EE65AF}" srcOrd="1" destOrd="0" presId="urn:microsoft.com/office/officeart/2005/8/layout/orgChart1"/>
    <dgm:cxn modelId="{9515BCAE-2970-4E80-B521-01E08841292D}" type="presParOf" srcId="{A759939F-B38D-4B51-9759-898BB103FE1F}" destId="{75FD72A9-C6EE-4AC4-B9A8-7B051EB86190}" srcOrd="1" destOrd="0" presId="urn:microsoft.com/office/officeart/2005/8/layout/orgChart1"/>
    <dgm:cxn modelId="{292E9E9C-1980-48D0-BA77-A23858DDF72E}" type="presParOf" srcId="{A759939F-B38D-4B51-9759-898BB103FE1F}" destId="{D0DE4A27-1F84-44A6-9693-4ECA97329DDD}" srcOrd="2" destOrd="0" presId="urn:microsoft.com/office/officeart/2005/8/layout/orgChart1"/>
    <dgm:cxn modelId="{139DBDF7-0547-44FE-BD0C-2B7C063F55C3}" type="presParOf" srcId="{0D949351-7A69-45F4-9906-BA4E2843CDD2}" destId="{AC9C0DD7-07F2-451E-800A-76244ED1E572}" srcOrd="2" destOrd="0" presId="urn:microsoft.com/office/officeart/2005/8/layout/orgChart1"/>
    <dgm:cxn modelId="{C6569F8B-7CE8-4D21-9A63-2355EFF63747}" type="presParOf" srcId="{AC9C0DD7-07F2-451E-800A-76244ED1E572}" destId="{AFE11270-159F-4018-BCEE-8F0BD4639D88}" srcOrd="0" destOrd="0" presId="urn:microsoft.com/office/officeart/2005/8/layout/orgChart1"/>
    <dgm:cxn modelId="{2F0B8CC5-DCD6-4839-B284-3E28126F1CDD}" type="presParOf" srcId="{AC9C0DD7-07F2-451E-800A-76244ED1E572}" destId="{0F8A6BD8-B6D5-4A54-8542-5E1E8C9BC65A}" srcOrd="1" destOrd="0" presId="urn:microsoft.com/office/officeart/2005/8/layout/orgChart1"/>
    <dgm:cxn modelId="{DDF19B71-76CD-4DCC-BA6D-37B4B67A317F}" type="presParOf" srcId="{0F8A6BD8-B6D5-4A54-8542-5E1E8C9BC65A}" destId="{E21CBFAA-55E5-4492-A825-43216B9B9AC3}" srcOrd="0" destOrd="0" presId="urn:microsoft.com/office/officeart/2005/8/layout/orgChart1"/>
    <dgm:cxn modelId="{A5B7DB04-89B1-4DFD-BD86-6D03FE48A5BC}" type="presParOf" srcId="{E21CBFAA-55E5-4492-A825-43216B9B9AC3}" destId="{5326EC17-25DD-4BA8-A8F9-9ABA58D99E45}" srcOrd="0" destOrd="0" presId="urn:microsoft.com/office/officeart/2005/8/layout/orgChart1"/>
    <dgm:cxn modelId="{2AC68231-E225-4E55-BD55-1940C996D20C}" type="presParOf" srcId="{E21CBFAA-55E5-4492-A825-43216B9B9AC3}" destId="{F8DF9852-0412-4786-82F5-E33EC6DA98AC}" srcOrd="1" destOrd="0" presId="urn:microsoft.com/office/officeart/2005/8/layout/orgChart1"/>
    <dgm:cxn modelId="{318497CA-A2B6-4214-96BD-B601D5954B1F}" type="presParOf" srcId="{0F8A6BD8-B6D5-4A54-8542-5E1E8C9BC65A}" destId="{C2880EA2-192D-4217-B4EA-08C917E0B016}" srcOrd="1" destOrd="0" presId="urn:microsoft.com/office/officeart/2005/8/layout/orgChart1"/>
    <dgm:cxn modelId="{42185A82-1D82-4D87-A034-13E62646FC91}" type="presParOf" srcId="{0F8A6BD8-B6D5-4A54-8542-5E1E8C9BC65A}" destId="{0F3B669C-364E-4F2E-B65D-D26B9E14DB2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9F23-716C-4BD5-89C6-369309DF2433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99769-6CE0-4125-9439-83CBAEBBE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Yoga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9769-6CE0-4125-9439-83CBAEBBE8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9769-6CE0-4125-9439-83CBAEBBE8A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9769-6CE0-4125-9439-83CBAEBBE8A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D7691A-A053-4179-ACB0-FDE612D029A4}" type="datetimeFigureOut">
              <a:rPr lang="en-US" smtClean="0"/>
              <a:pPr/>
              <a:t>06/03/2017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D9E9-B187-48A6-944D-4B129AC260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9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e-174817__340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066800" y="0"/>
            <a:ext cx="6934200" cy="132343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Wel</a:t>
            </a:r>
            <a:r>
              <a:rPr lang="en-US" sz="8000" b="1" dirty="0" smtClean="0">
                <a:ln w="17780" cmpd="sng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  - Come</a:t>
            </a:r>
            <a:endParaRPr lang="en-US" sz="8000" b="1" cap="none" spc="0" dirty="0">
              <a:ln w="17780" cmpd="sng">
                <a:solidFill>
                  <a:srgbClr val="CC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2667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>             </a:t>
            </a:r>
            <a:r>
              <a:rPr lang="en-US" sz="44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>Next year admission    </a:t>
            </a:r>
            <a:br>
              <a:rPr lang="en-US" sz="44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</a:br>
            <a:r>
              <a:rPr lang="en-US" sz="44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>   open for playgroup to std. 10</a:t>
            </a:r>
            <a:r>
              <a:rPr lang="en-US" sz="4400" baseline="300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>th</a:t>
            </a:r>
            <a:r>
              <a:rPr lang="en-US" sz="44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/>
            </a:r>
            <a:br>
              <a:rPr lang="en-US" sz="4400" dirty="0" smtClean="0">
                <a:ln>
                  <a:solidFill>
                    <a:srgbClr val="0000FF"/>
                  </a:solidFill>
                </a:ln>
                <a:solidFill>
                  <a:srgbClr val="FF0000">
                    <a:alpha val="79000"/>
                  </a:srgbClr>
                </a:solidFill>
                <a:effectLst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</a:br>
            <a:endParaRPr lang="en-US" sz="4400" dirty="0">
              <a:ln>
                <a:solidFill>
                  <a:srgbClr val="0000FF"/>
                </a:solidFill>
              </a:ln>
              <a:solidFill>
                <a:srgbClr val="FF0000">
                  <a:alpha val="79000"/>
                </a:srgbClr>
              </a:solidFill>
              <a:effectLst>
                <a:reflection blurRad="6350" stA="55000" endA="50" endPos="85000" dir="5400000" sy="-100000" algn="bl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2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228600"/>
            <a:ext cx="8613648" cy="1371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Std- 6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th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8128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Kaveri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Rajendra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Dhatrak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15240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   Std -7th</a:t>
            </a:r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3581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Sudarshan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Suresh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Jadhav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3200400"/>
          </a:xfrm>
        </p:spPr>
        <p:txBody>
          <a:bodyPr/>
          <a:lstStyle/>
          <a:p>
            <a:pPr>
              <a:defRPr/>
            </a:pP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u="sng" smtClean="0">
                <a:solidFill>
                  <a:srgbClr val="FF0000"/>
                </a:solidFill>
              </a:rPr>
              <a:t/>
            </a:r>
            <a:br>
              <a:rPr u="sng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>   </a:t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smtClean="0">
                <a:solidFill>
                  <a:srgbClr val="FF0000"/>
                </a:solidFill>
              </a:rPr>
              <a:t/>
            </a:r>
            <a:br>
              <a:rPr sz="4800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4800" u="sng" smtClean="0">
                <a:solidFill>
                  <a:srgbClr val="FF0000"/>
                </a:solidFill>
              </a:rPr>
              <a:t/>
            </a:r>
            <a:br>
              <a:rPr sz="4800" u="sng" smtClean="0">
                <a:solidFill>
                  <a:srgbClr val="FF0000"/>
                </a:solidFill>
              </a:rPr>
            </a:br>
            <a:r>
              <a:rPr sz="3600" smtClean="0">
                <a:solidFill>
                  <a:srgbClr val="FFFF00"/>
                </a:solidFill>
              </a:rPr>
              <a:t>Nursery-  </a:t>
            </a:r>
            <a:r>
              <a:rPr sz="3600" smtClean="0">
                <a:solidFill>
                  <a:srgbClr val="FF0000"/>
                </a:solidFill>
              </a:rPr>
              <a:t>Battase Soham Sachin  .</a:t>
            </a:r>
            <a:r>
              <a:rPr sz="360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sz="360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sz="360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sz="3600" smtClean="0">
                <a:solidFill>
                  <a:srgbClr val="FFFF00"/>
                </a:solidFill>
              </a:rPr>
              <a:t>Jr.kg:-  </a:t>
            </a:r>
            <a:r>
              <a:rPr sz="3600" smtClean="0">
                <a:solidFill>
                  <a:srgbClr val="FF0000"/>
                </a:solidFill>
              </a:rPr>
              <a:t>Kasture Swara Shyam .</a:t>
            </a:r>
            <a:r>
              <a:rPr sz="3600" smtClean="0">
                <a:solidFill>
                  <a:srgbClr val="FFFF00"/>
                </a:solidFill>
              </a:rPr>
              <a:t/>
            </a:r>
            <a:br>
              <a:rPr sz="3600" smtClean="0">
                <a:solidFill>
                  <a:srgbClr val="FFFF00"/>
                </a:solidFill>
              </a:rPr>
            </a:br>
            <a:r>
              <a:rPr sz="3600" smtClean="0">
                <a:solidFill>
                  <a:srgbClr val="FFFF00"/>
                </a:solidFill>
              </a:rPr>
              <a:t>Sr.Kg</a:t>
            </a:r>
            <a:r>
              <a:rPr lang="en-US" sz="3600" dirty="0" smtClean="0">
                <a:solidFill>
                  <a:srgbClr val="FFFF00"/>
                </a:solidFill>
              </a:rPr>
              <a:t>–  </a:t>
            </a:r>
            <a:r>
              <a:rPr sz="3600" smtClean="0">
                <a:solidFill>
                  <a:srgbClr val="FF0000"/>
                </a:solidFill>
              </a:rPr>
              <a:t>Kasbe Prithvi Tanaji</a:t>
            </a:r>
            <a:r>
              <a:rPr lang="en-US" sz="360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u="sng" dirty="0" smtClean="0">
              <a:solidFill>
                <a:srgbClr val="FF0000"/>
              </a:solidFill>
              <a:latin typeface="+mj-lt"/>
            </a:endParaRPr>
          </a:p>
          <a:p>
            <a:endParaRPr lang="en-US" sz="4800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800" u="sng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en-US" sz="4800" u="sng" dirty="0" err="1" smtClean="0">
                <a:solidFill>
                  <a:srgbClr val="FF0000"/>
                </a:solidFill>
                <a:latin typeface="+mj-lt"/>
              </a:rPr>
              <a:t>Girnare</a:t>
            </a:r>
            <a:r>
              <a:rPr lang="en-US" sz="4800" u="sng" dirty="0" smtClean="0">
                <a:solidFill>
                  <a:srgbClr val="FF0000"/>
                </a:solidFill>
                <a:latin typeface="+mj-lt"/>
              </a:rPr>
              <a:t> English school  </a:t>
            </a:r>
            <a:br>
              <a:rPr lang="en-US" sz="4800" u="sng" dirty="0" smtClean="0">
                <a:solidFill>
                  <a:srgbClr val="FF0000"/>
                </a:solidFill>
                <a:latin typeface="+mj-lt"/>
              </a:rPr>
            </a:br>
            <a:endParaRPr lang="en-US" sz="4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1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Exemplary Students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8059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8308848" cy="1524000"/>
          </a:xfrm>
        </p:spPr>
        <p:txBody>
          <a:bodyPr/>
          <a:lstStyle/>
          <a:p>
            <a:r>
              <a:rPr sz="4400" smtClean="0">
                <a:solidFill>
                  <a:srgbClr val="FF0000"/>
                </a:solidFill>
              </a:rPr>
              <a:t>Basic Computer Course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67000"/>
            <a:ext cx="7772400" cy="1509712"/>
          </a:xfrm>
        </p:spPr>
        <p:txBody>
          <a:bodyPr>
            <a:normAutofit fontScale="47500" lnSpcReduction="20000"/>
          </a:bodyPr>
          <a:lstStyle/>
          <a:p>
            <a:pPr marL="742950" indent="-742950">
              <a:buAutoNum type="arabicPeriod"/>
            </a:pP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Mrs.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Savita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Vinod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Pabale</a:t>
            </a:r>
            <a:endParaRPr lang="en-US" sz="51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Mrs.Yogita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yogesh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Palkhede</a:t>
            </a:r>
            <a:endParaRPr lang="en-US" sz="51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Mrs.Madhuri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Vinod</a:t>
            </a:r>
            <a:r>
              <a:rPr lang="en-US" sz="51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rgbClr val="0000FF"/>
                </a:solidFill>
                <a:latin typeface="+mj-lt"/>
              </a:rPr>
              <a:t>Khairnar</a:t>
            </a:r>
            <a:endParaRPr lang="en-US" sz="51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428999"/>
          </a:xfrm>
        </p:spPr>
        <p:txBody>
          <a:bodyPr/>
          <a:lstStyle/>
          <a:p>
            <a:pPr>
              <a:defRPr/>
            </a:pPr>
            <a:r>
              <a:rPr sz="4800" smtClean="0">
                <a:solidFill>
                  <a:srgbClr val="FFFF00"/>
                </a:solidFill>
                <a:latin typeface="Cooper Black" panose="0208090404030B020404" pitchFamily="18" charset="0"/>
              </a:rPr>
              <a:t>  </a:t>
            </a:r>
            <a:r>
              <a:rPr sz="4400" smtClean="0">
                <a:solidFill>
                  <a:srgbClr val="FFFF00"/>
                </a:solidFill>
              </a:rPr>
              <a:t>CAPTAIN </a:t>
            </a:r>
            <a:r>
              <a:rPr sz="4400" dirty="0" smtClean="0">
                <a:solidFill>
                  <a:srgbClr val="FFFF00"/>
                </a:solidFill>
              </a:rPr>
              <a:t>OF </a:t>
            </a:r>
            <a:r>
              <a:rPr sz="4400" smtClean="0">
                <a:solidFill>
                  <a:srgbClr val="FFFF00"/>
                </a:solidFill>
              </a:rPr>
              <a:t>THE SCHOOL</a:t>
            </a:r>
            <a:r>
              <a:rPr sz="4800" smtClean="0">
                <a:solidFill>
                  <a:srgbClr val="FFFF00"/>
                </a:solidFill>
              </a:rPr>
              <a:t/>
            </a:r>
            <a:br>
              <a:rPr sz="4800" smtClean="0">
                <a:solidFill>
                  <a:srgbClr val="FFFF00"/>
                </a:solidFill>
              </a:rPr>
            </a:br>
            <a:r>
              <a:rPr sz="4800" smtClean="0">
                <a:solidFill>
                  <a:srgbClr val="FFFF00"/>
                </a:solidFill>
              </a:rPr>
              <a:t>    </a:t>
            </a:r>
            <a:r>
              <a:rPr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Ghangale</a:t>
            </a:r>
            <a:r>
              <a:rPr sz="6600" smtClean="0">
                <a:solidFill>
                  <a:srgbClr val="FF0000"/>
                </a:solidFill>
              </a:rPr>
              <a:t> Nikhil</a:t>
            </a:r>
            <a:r>
              <a:rPr sz="4800" smtClean="0">
                <a:solidFill>
                  <a:srgbClr val="FFFF00"/>
                </a:solidFill>
              </a:rPr>
              <a:t/>
            </a:r>
            <a:br>
              <a:rPr sz="4800" smtClean="0">
                <a:solidFill>
                  <a:srgbClr val="FFFF00"/>
                </a:solidFill>
              </a:rPr>
            </a:br>
            <a:endParaRPr sz="6000" dirty="0">
              <a:solidFill>
                <a:srgbClr val="FFFF00"/>
              </a:solidFill>
            </a:endParaRP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152400" y="3276600"/>
            <a:ext cx="8991600" cy="2286000"/>
          </a:xfrm>
          <a:ln>
            <a:solidFill>
              <a:srgbClr val="CC0000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 VICE CAPTAIN </a:t>
            </a:r>
          </a:p>
          <a:p>
            <a:pPr algn="ctr"/>
            <a:r>
              <a:rPr lang="en-US" sz="6000" dirty="0" smtClean="0">
                <a:solidFill>
                  <a:srgbClr val="E2F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Sanap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Samrudhi</a:t>
            </a:r>
          </a:p>
        </p:txBody>
      </p:sp>
    </p:spTree>
    <p:extLst>
      <p:ext uri="{BB962C8B-B14F-4D97-AF65-F5344CB8AC3E}">
        <p14:creationId xmlns="" xmlns:p14="http://schemas.microsoft.com/office/powerpoint/2010/main" val="49628622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89046">
            <a:off x="301625" y="4267200"/>
            <a:ext cx="8686800" cy="2057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i="1" dirty="0" smtClean="0">
                <a:solidFill>
                  <a:srgbClr val="800000"/>
                </a:solidFill>
              </a:rPr>
              <a:t>	</a:t>
            </a:r>
            <a:endParaRPr lang="en-US" sz="3600" b="1" i="1" u="sng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0" y="24384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b="1" i="1" u="sng" dirty="0" smtClean="0">
              <a:solidFill>
                <a:srgbClr val="800000"/>
              </a:solidFill>
              <a:latin typeface="Cooper Black" panose="0208090404030B020404" pitchFamily="18" charset="0"/>
            </a:endParaRPr>
          </a:p>
          <a:p>
            <a:endParaRPr lang="en-US" sz="6600" b="1" i="1" u="sng" dirty="0" smtClean="0">
              <a:solidFill>
                <a:srgbClr val="800000"/>
              </a:solidFill>
              <a:latin typeface="Cooper Black" panose="0208090404030B020404" pitchFamily="18" charset="0"/>
            </a:endParaRPr>
          </a:p>
          <a:p>
            <a:r>
              <a:rPr lang="en-US" sz="6600" b="1" i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  </a:t>
            </a:r>
            <a:r>
              <a:rPr lang="en-US" sz="6600" b="1" i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j-lt"/>
              </a:rPr>
              <a:t>THANK YOU….</a:t>
            </a:r>
            <a:r>
              <a:rPr lang="en-US" b="1" i="1" u="sng" dirty="0" smtClean="0">
                <a:solidFill>
                  <a:srgbClr val="800000"/>
                </a:solidFill>
              </a:rPr>
              <a:t/>
            </a:r>
            <a:br>
              <a:rPr lang="en-US" b="1" i="1" u="sng" dirty="0" smtClean="0">
                <a:solidFill>
                  <a:srgbClr val="8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01401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371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Our specialty 30 students per class with aim for tuition free education.</a:t>
            </a:r>
          </a:p>
          <a:p>
            <a:pPr algn="ctr">
              <a:lnSpc>
                <a:spcPct val="150000"/>
              </a:lnSpc>
            </a:pPr>
            <a:r>
              <a:rPr lang="en-US" sz="44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Concept understanding</a:t>
            </a:r>
            <a:r>
              <a:rPr lang="en-US" sz="4400" b="1" u="sng" dirty="0">
                <a:solidFill>
                  <a:srgbClr val="C00000"/>
                </a:solidFill>
                <a:latin typeface="Lucida Calligraphy" pitchFamily="66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_1\Desktop\IMG-20161212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2362200" y="3657600"/>
            <a:ext cx="4572000" cy="1676400"/>
            <a:chOff x="2971801" y="1600199"/>
            <a:chExt cx="2502363" cy="1397776"/>
          </a:xfrm>
        </p:grpSpPr>
        <p:sp>
          <p:nvSpPr>
            <p:cNvPr id="4" name="Rectangle 3"/>
            <p:cNvSpPr/>
            <p:nvPr/>
          </p:nvSpPr>
          <p:spPr>
            <a:xfrm>
              <a:off x="2971801" y="1727270"/>
              <a:ext cx="2502363" cy="12707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971801" y="1600199"/>
              <a:ext cx="2502363" cy="1397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rgbClr val="CC0000"/>
                  </a:solidFill>
                  <a:latin typeface="+mj-lt"/>
                </a:rPr>
                <a:t>New Place</a:t>
              </a:r>
              <a:endParaRPr lang="en-US" sz="4400" kern="1200" dirty="0">
                <a:solidFill>
                  <a:srgbClr val="CC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1" y="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Towards Our Dream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</a:t>
            </a:r>
            <a:endParaRPr lang="en-US" sz="4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90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638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Behind –M.U.H.S.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j-lt"/>
              </a:rPr>
              <a:t>Manori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.  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4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" y="6858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SPECIAL ACTIVITY IN OUR SCHOOL</a:t>
            </a:r>
          </a:p>
          <a:p>
            <a:pPr algn="ctr"/>
            <a:endParaRPr lang="en-US" sz="40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7" name="Picture 6" descr="ball-430974__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57601"/>
            <a:ext cx="4069080" cy="2577471"/>
          </a:xfrm>
          <a:prstGeom prst="rect">
            <a:avLst/>
          </a:prstGeom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1828801"/>
            <a:ext cx="91712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Extra classes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Special coaching with question bank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News Paper Reading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Indoor games- Chess </a:t>
            </a:r>
            <a:r>
              <a:rPr lang="en-US" sz="2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Carom</a:t>
            </a:r>
            <a:endParaRPr lang="en-US" sz="2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Outdoor games-Throw ball, track events, badminton.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Cooking </a:t>
            </a: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Activity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Skating </a:t>
            </a:r>
            <a:endParaRPr lang="en-US" sz="24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English speaking class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Library Facility (1030 Books)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Environmental </a:t>
            </a: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Care.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Hypnotism; Meditation.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Karate.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Medical check up(All time doctor present ladies &amp; gents. 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14300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Audio-visual 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Library.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Personality Development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Quiz Session. Every Saturday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</a:pP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Social Responsibility.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Yoga section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Music, </a:t>
            </a:r>
            <a:r>
              <a:rPr lang="en-US" sz="2400" b="1" dirty="0" err="1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Tabla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 ,harmonium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, dance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Annual 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Function.</a:t>
            </a:r>
          </a:p>
          <a:p>
            <a:pPr>
              <a:buClr>
                <a:srgbClr val="002060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9" name="Picture 3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1"/>
            <a:ext cx="3327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45720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0000FF"/>
                </a:solidFill>
                <a:latin typeface="+mj-lt"/>
              </a:rPr>
              <a:t>CELEBRATIONS</a:t>
            </a:r>
            <a:endParaRPr lang="en-US" sz="7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828801"/>
            <a:ext cx="373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Independence Day</a:t>
            </a: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Gokulashtami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Teacher’s Day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Ganesh </a:t>
            </a: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chaturthi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Navratri</a:t>
            </a: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dandiya</a:t>
            </a:r>
            <a:endParaRPr lang="en-US" sz="32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Franklin Gothic Book" pitchFamily="34" charset="0"/>
              </a:rPr>
              <a:t>Gandhi </a:t>
            </a:r>
            <a:r>
              <a:rPr lang="en-US" sz="3200" b="1" dirty="0" err="1">
                <a:solidFill>
                  <a:srgbClr val="FF0000"/>
                </a:solidFill>
                <a:latin typeface="Franklin Gothic Book" pitchFamily="34" charset="0"/>
              </a:rPr>
              <a:t>Jayanti</a:t>
            </a:r>
            <a:endParaRPr lang="en-US" sz="3200" b="1" dirty="0">
              <a:solidFill>
                <a:srgbClr val="FF0000"/>
              </a:solidFill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Franklin Gothic Book" pitchFamily="34" charset="0"/>
              </a:rPr>
              <a:t>Diwali Celebration </a:t>
            </a:r>
          </a:p>
          <a:p>
            <a:pPr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Franklin Gothic Book" pitchFamily="34" charset="0"/>
              </a:rPr>
              <a:t>Rakshabandhan</a:t>
            </a:r>
            <a:endParaRPr lang="en-US" sz="32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ACTIVITIES</a:t>
            </a: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CC0000"/>
                </a:solidFill>
              </a:rPr>
              <a:t>Green day ,Red day, White day, Yellow day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Vegetable pared &amp; fruit pared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Chart making </a:t>
            </a:r>
          </a:p>
          <a:p>
            <a:r>
              <a:rPr lang="en-US" b="1" dirty="0" err="1" smtClean="0">
                <a:ln/>
                <a:solidFill>
                  <a:srgbClr val="CC0000"/>
                </a:solidFill>
              </a:rPr>
              <a:t>Rakhi</a:t>
            </a:r>
            <a:r>
              <a:rPr lang="en-US" b="1" dirty="0" smtClean="0">
                <a:ln/>
                <a:solidFill>
                  <a:srgbClr val="CC0000"/>
                </a:solidFill>
              </a:rPr>
              <a:t> making &amp; sticking compition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Flag coloring compition</a:t>
            </a:r>
          </a:p>
          <a:p>
            <a:r>
              <a:rPr lang="en-US" b="1" dirty="0" err="1" smtClean="0">
                <a:ln/>
                <a:solidFill>
                  <a:srgbClr val="CC0000"/>
                </a:solidFill>
              </a:rPr>
              <a:t>Ruturang</a:t>
            </a:r>
            <a:r>
              <a:rPr lang="en-US" b="1" dirty="0" smtClean="0">
                <a:ln/>
                <a:solidFill>
                  <a:srgbClr val="CC0000"/>
                </a:solidFill>
              </a:rPr>
              <a:t> day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Greeting making</a:t>
            </a:r>
          </a:p>
          <a:p>
            <a:r>
              <a:rPr lang="en-US" b="1" dirty="0" err="1" smtClean="0">
                <a:ln/>
                <a:solidFill>
                  <a:srgbClr val="CC0000"/>
                </a:solidFill>
              </a:rPr>
              <a:t>Radha</a:t>
            </a:r>
            <a:r>
              <a:rPr lang="en-US" b="1" dirty="0" smtClean="0">
                <a:ln/>
                <a:solidFill>
                  <a:srgbClr val="CC0000"/>
                </a:solidFill>
              </a:rPr>
              <a:t> Krishna dress up compition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Fancy dress –Rain creature , our helper, Great leader 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Toy day, Plantation, Road safety day 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 Gandhi dress up compition</a:t>
            </a:r>
          </a:p>
          <a:p>
            <a:r>
              <a:rPr lang="en-US" b="1" dirty="0" smtClean="0">
                <a:ln/>
                <a:solidFill>
                  <a:srgbClr val="CC0000"/>
                </a:solidFill>
              </a:rPr>
              <a:t>Diya making</a:t>
            </a:r>
          </a:p>
          <a:p>
            <a:pPr marL="0" indent="0">
              <a:buNone/>
            </a:pPr>
            <a:endParaRPr lang="en-US" b="1" dirty="0" smtClean="0">
              <a:ln/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pt\20160621_09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667000" y="60960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YOGA DAY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144000" cy="6857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95400" y="685801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YOGA DAY</a:t>
            </a:r>
            <a:endParaRPr lang="en-US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  <a:latin typeface="Lucida Calligraphy" pitchFamily="66" charset="0"/>
              </a:rPr>
              <a:t>ANNUAL FUNCTION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2016-2017</a:t>
            </a:r>
            <a:endParaRPr lang="en-US" dirty="0"/>
          </a:p>
        </p:txBody>
      </p:sp>
      <p:pic>
        <p:nvPicPr>
          <p:cNvPr id="4" name="Content Placeholder 3" descr="flowers-background-butterflies-beautiful-8745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9972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676400" y="228601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YOGA DAY</a:t>
            </a:r>
            <a:endParaRPr lang="en-US" sz="6000" b="1" cap="all" dirty="0">
              <a:ln w="0">
                <a:solidFill>
                  <a:srgbClr val="002060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pt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11194" y="381000"/>
            <a:ext cx="4072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GREEN DAY</a:t>
            </a:r>
            <a:endParaRPr lang="en-US" sz="5400" b="1" cap="all" spc="0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pt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819400" y="685800"/>
            <a:ext cx="320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GREEN DAY</a:t>
            </a:r>
            <a:endParaRPr lang="en-US" sz="60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pt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1" y="1"/>
            <a:ext cx="2971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TEETH CARE DAY </a:t>
            </a:r>
            <a:endParaRPr lang="en-US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pt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90600" y="304800"/>
            <a:ext cx="5181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TEETH CARE DAY </a:t>
            </a:r>
            <a:endParaRPr lang="en-US" sz="66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pt\20160719_13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822369" y="914400"/>
            <a:ext cx="6267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GURU PORNIMA</a:t>
            </a:r>
            <a:endParaRPr lang="en-US" sz="5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pt\Celebration of 'Guru Pornima' in MY HOME 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362200" y="457200"/>
            <a:ext cx="4876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GURU PORNIMA</a:t>
            </a:r>
            <a:endParaRPr lang="en-US" sz="60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pt\9Fruit pared 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029200" y="0"/>
            <a:ext cx="381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Fruit pared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pt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" y="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Fruit </a:t>
            </a:r>
          </a:p>
          <a:p>
            <a:pPr algn="ctr"/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pared</a:t>
            </a:r>
            <a:endParaRPr lang="en-US" sz="60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ppt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1" y="0"/>
            <a:ext cx="6823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Vegetable Pared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9144000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8135"/>
              </a:avLst>
            </a:prstTxWarp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</a:t>
            </a:r>
            <a:r>
              <a:rPr lang="en-US" sz="5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Lucida Calligraphy" pitchFamily="66" charset="0"/>
              </a:rPr>
              <a:t>WELCOME</a:t>
            </a:r>
          </a:p>
          <a:p>
            <a:r>
              <a:rPr lang="en-US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latin typeface="Agency FB" pitchFamily="34" charset="0"/>
              </a:rPr>
              <a:t>     </a:t>
            </a:r>
            <a:r>
              <a:rPr lang="en-US" sz="3600" b="1" u="sng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latin typeface="Agency FB" pitchFamily="34" charset="0"/>
              </a:rPr>
              <a:t> VIDYACHANDRA EDUCATION AND WELFARE TRUST</a:t>
            </a:r>
          </a:p>
          <a:p>
            <a:endParaRPr lang="en-US" sz="3200" b="1" dirty="0" smtClean="0">
              <a:ln w="10541" cmpd="sng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ucida Calligraphy" pitchFamily="66" charset="0"/>
            </a:endParaRPr>
          </a:p>
          <a:p>
            <a:r>
              <a:rPr lang="en-US" sz="3200" b="1" dirty="0" smtClean="0">
                <a:ln w="10541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Calligraphy" pitchFamily="66" charset="0"/>
              </a:rPr>
              <a:t> </a:t>
            </a:r>
            <a:r>
              <a:rPr lang="en-US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latin typeface="Lucida Calligraphy" pitchFamily="66" charset="0"/>
              </a:rPr>
              <a:t>VIDYACHANDRA’S “MY HOME”</a:t>
            </a:r>
          </a:p>
          <a:p>
            <a:endParaRPr lang="en-US" sz="3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C00000"/>
              </a:solidFill>
              <a:latin typeface="Lucida Calligraphy" pitchFamily="66" charset="0"/>
            </a:endParaRPr>
          </a:p>
          <a:p>
            <a:r>
              <a:rPr lang="en-US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latin typeface="Lucida Calligraphy" pitchFamily="66" charset="0"/>
              </a:rPr>
              <a:t>     ENGLISH MEDIUM SCHOOL,</a:t>
            </a:r>
          </a:p>
          <a:p>
            <a:endParaRPr lang="en-US" sz="3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C00000"/>
              </a:solidFill>
              <a:latin typeface="Lucida Calligraphy" pitchFamily="66" charset="0"/>
            </a:endParaRPr>
          </a:p>
          <a:p>
            <a:r>
              <a:rPr lang="en-US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latin typeface="Lucida Calligraphy" pitchFamily="66" charset="0"/>
              </a:rPr>
              <a:t>        SNEH NAGAR, MHASRUL</a:t>
            </a:r>
          </a:p>
          <a:p>
            <a:endParaRPr lang="en-US" sz="3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C00000"/>
              </a:solidFill>
              <a:latin typeface="Lucida Calligraphy" pitchFamily="66" charset="0"/>
            </a:endParaRPr>
          </a:p>
          <a:p>
            <a:r>
              <a:rPr lang="en-US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latin typeface="Lucida Calligraphy" pitchFamily="66" charset="0"/>
              </a:rPr>
              <a:t>               NASHIK - 422004</a:t>
            </a:r>
          </a:p>
          <a:p>
            <a:endParaRPr lang="en-US" sz="3600" b="1" dirty="0" smtClean="0">
              <a:ln w="10541" cmpd="sng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endParaRPr lang="en-US" sz="3600" b="1" dirty="0" smtClean="0">
              <a:ln w="10541" cmpd="sng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5400" b="1" dirty="0">
              <a:ln w="10541" cmpd="sng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ppt\vegitable 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0"/>
            <a:ext cx="5331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Vegetable Pared </a:t>
            </a:r>
            <a:endParaRPr lang="en-US" sz="5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ppt\Tress plant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Tree Plantation 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ppt\Tress plantio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228600"/>
            <a:ext cx="662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Tree Plantation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ppt\white da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6368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White day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ppt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66800" y="533400"/>
            <a:ext cx="5791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White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ppt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" y="838200"/>
            <a:ext cx="4792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White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ppt\Independence da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3048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Independence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7200" y="228601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Independence day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dmin\Desktop\photofolder (2)\photo copy\Celebration of Rakshabandhan in My Home 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Raksha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Bandhan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photofolder (2)\photo copy\IMG-20160816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7200" y="381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Raksha</a:t>
            </a:r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Bandhan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well-dressed-man-holding-a-bouquet-of-flowers-holidays-and-celebrations-wedding-day-2514066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447800" y="1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Andalus" pitchFamily="18" charset="-78"/>
              </a:rPr>
              <a:t>WELCOME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8721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Elephant" pitchFamily="18" charset="0"/>
                <a:cs typeface="Andalus" pitchFamily="18" charset="-78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  <a:cs typeface="Andalus" pitchFamily="18" charset="-78"/>
              </a:rPr>
              <a:t>WELCOME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photofolder (2)\photo copy\IMG-20160816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Raksha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Bandhan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photofolder (2)\photo copy\DSCN4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-4572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Radha</a:t>
            </a:r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 Krishna 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Radha</a:t>
            </a:r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Krishna 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228600"/>
            <a:ext cx="7315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Radha</a:t>
            </a:r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 Krishna 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 flipV="1">
            <a:off x="1028700" y="-1257300"/>
            <a:ext cx="6858000" cy="937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 flipV="1">
            <a:off x="876300" y="24879300"/>
            <a:ext cx="7467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Gopalkala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406390" y="26589991"/>
            <a:ext cx="108585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8600" y="228600"/>
            <a:ext cx="493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Gopalkala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7200" y="152400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Gopalkala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676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Yellow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" y="0"/>
            <a:ext cx="640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Yellow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66800" y="0"/>
            <a:ext cx="5867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Yellow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hand-holding-through-the-hole-in-paper-104641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11554272"/>
            <a:ext cx="8915400" cy="2334072"/>
          </a:xfrm>
          <a:prstGeom prst="rect">
            <a:avLst/>
          </a:prstGeom>
        </p:spPr>
      </p:pic>
      <p:pic>
        <p:nvPicPr>
          <p:cNvPr id="3" name="Picture 2" descr="stock-vector-red-flowers-frame-abstract-floral-background-floral-pattern-floral-ornamental-decor-greeting-473324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Sanjay\Desktop\JAIN FMLY\DSCN37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2057400"/>
            <a:ext cx="4038601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Sanjay\Desktop\JAIN FMLY\DSCN37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0600" y="2057400"/>
            <a:ext cx="3886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38201" y="381000"/>
            <a:ext cx="7543800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4000" u="sng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latin typeface="Algerian" pitchFamily="82" charset="0"/>
              </a:rPr>
              <a:t>HONOURABLE TRUSTEE </a:t>
            </a:r>
            <a:endParaRPr lang="en-US" sz="4000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066801"/>
            <a:ext cx="5352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MR. S.P.JAIN  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en-IN" sz="40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066801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       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MRS.V.S.JAIN</a:t>
            </a:r>
            <a:endParaRPr lang="en-IN" sz="400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6093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Rain Creature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143000" y="3048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Rain Creature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pt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577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+mj-lt"/>
              </a:rPr>
              <a:t>Dandiya</a:t>
            </a: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 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pt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66800" y="5334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Dandiya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pt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85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Dandiya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pt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5490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Fancy Dress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ppt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85800" y="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Fancy Dress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ppt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66800" y="2286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Fancy Dress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ppt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Gandhi Dress up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pt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09600" y="1219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Gandhi Dress up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sy-pollen-flower-nature-87840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26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Sanjay\Desktop\JAIN FMLY\DSC01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4546">
            <a:off x="335435" y="3043057"/>
            <a:ext cx="3304936" cy="348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0000FF"/>
                </a:solidFill>
                <a:latin typeface="Algerian" pitchFamily="82" charset="0"/>
              </a:rPr>
              <a:t>MANAGING DIRECTOR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14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Lucida Calligraphy" pitchFamily="66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4801" y="838200"/>
            <a:ext cx="86066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DR.VIRENDRA JAIN</a:t>
            </a:r>
            <a:b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                        M.D.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ppt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Gandhi  Dress up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pt\post car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53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Diwali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pt\Diwali celibration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53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Diwali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geet\childern's day\IMG-20161105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718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+mj-lt"/>
              </a:rPr>
              <a:t>Children’s day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geet\childern's day\IMG-20161115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" y="4572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Children’s day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geet\premabled day\IMG-2016112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7899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Constitution Day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geet\premabled day\IMG-20161126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+mj-lt"/>
              </a:rPr>
              <a:t>Constitution Day</a:t>
            </a:r>
            <a:endParaRPr lang="en-US" sz="6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6600" dirty="0" err="1" smtClean="0">
                <a:solidFill>
                  <a:srgbClr val="FF0000"/>
                </a:solidFill>
                <a:latin typeface="+mj-lt"/>
              </a:rPr>
              <a:t>PicNic</a:t>
            </a:r>
            <a:endParaRPr lang="en-US" sz="6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7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1" y="304800"/>
            <a:ext cx="4788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PicNic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7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228600"/>
            <a:ext cx="4864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PicNic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sy-pollen-flower-nature-87840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26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Sanjay\Desktop\JAIN FMLY\DSCN4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0000">
            <a:off x="256529" y="3671654"/>
            <a:ext cx="2736833" cy="295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Algerian" pitchFamily="82" charset="0"/>
              </a:rPr>
              <a:t>         </a:t>
            </a:r>
            <a:r>
              <a:rPr lang="en-US" sz="5400" u="sng" dirty="0" smtClean="0">
                <a:solidFill>
                  <a:srgbClr val="FF0000"/>
                </a:solidFill>
                <a:effectLst>
                  <a:glow rad="101600">
                    <a:schemeClr val="accent3">
                      <a:alpha val="60000"/>
                    </a:schemeClr>
                  </a:glow>
                </a:effectLst>
                <a:latin typeface="Algerian" pitchFamily="82" charset="0"/>
              </a:rPr>
              <a:t> 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OUR PRINCIPAL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2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latin typeface="Lucida Calligraphy" pitchFamily="66" charset="0"/>
              </a:rPr>
              <a:t>    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80549" y="1066800"/>
            <a:ext cx="8463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DR.ARTI V. JAIN</a:t>
            </a:r>
            <a:b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        B.A.M.S.  DSM.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050863" y="381000"/>
            <a:ext cx="3797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PicNic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62400" y="3810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+mj-lt"/>
              </a:rPr>
              <a:t>PicNic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1" y="2286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+mj-lt"/>
              </a:rPr>
              <a:t>PicNic</a:t>
            </a:r>
            <a:endParaRPr lang="en-US" sz="6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90601" y="228600"/>
            <a:ext cx="4102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+mj-lt"/>
              </a:rPr>
              <a:t>PicNic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61209_13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1143000" y="-1143000"/>
            <a:ext cx="6858000" cy="91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5801" y="381000"/>
            <a:ext cx="7696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Computer Department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DSCN3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61209_131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1500" y="-571500"/>
            <a:ext cx="8001000" cy="91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1" y="83820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Computer Department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_1\Desktop\IMG-20161212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822368" y="2967335"/>
            <a:ext cx="4121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Sports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9144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blipFill>
                  <a:blip r:embed="rId3"/>
                  <a:tile tx="0" ty="0" sx="100000" sy="100000" flip="none" algn="tl"/>
                </a:blipFill>
                <a:latin typeface="Algerian" pitchFamily="82" charset="0"/>
              </a:rPr>
              <a:t>STARTED WITH PRI-PRIMARY IN YEAR 2006.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2667001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We started with 22 students &amp; today we have 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400 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+ students </a:t>
            </a:r>
          </a:p>
        </p:txBody>
      </p:sp>
      <p:pic>
        <p:nvPicPr>
          <p:cNvPr id="10244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1" y="5292726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trip\IMG-20170106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599" y="0"/>
            <a:ext cx="9372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trip\IMG-2017011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Desktop\trip\IMG-20170116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DSC_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822960"/>
            <a:ext cx="9891486" cy="768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0"/>
            <a:ext cx="9144000" cy="78486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Free check up for            family on O.P.D   basis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1963400" y="63246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Special Request for parents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Responsibility for student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For studies.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For attendance.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To seat with your child daily for studies.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To daily check school bag.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Prime responsibility for attending open house.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Responsibility of teacher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Education.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Sanskar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Competition 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Activity.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Punctuality.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Uniform neat &amp; clean.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Tiffin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scence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609600"/>
          </a:xfrm>
        </p:spPr>
        <p:txBody>
          <a:bodyPr/>
          <a:lstStyle/>
          <a:p>
            <a:pPr>
              <a:defRPr/>
            </a:pPr>
            <a:r>
              <a:rPr sz="9600" i="1" smtClean="0">
                <a:solidFill>
                  <a:srgbClr val="E2F345"/>
                </a:solidFill>
              </a:rPr>
              <a:t> </a:t>
            </a:r>
            <a:endParaRPr sz="3200" dirty="0">
              <a:latin typeface="Cooper Black" panose="0208090404030B0204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7010400"/>
          </a:xfrm>
        </p:spPr>
        <p:txBody>
          <a:bodyPr>
            <a:normAutofit fontScale="32500" lnSpcReduction="20000"/>
          </a:bodyPr>
          <a:lstStyle/>
          <a:p>
            <a:endParaRPr lang="en-US" sz="9600" u="sng" dirty="0" smtClean="0">
              <a:solidFill>
                <a:srgbClr val="E2F345"/>
              </a:solidFill>
              <a:latin typeface="+mj-lt"/>
            </a:endParaRPr>
          </a:p>
          <a:p>
            <a:r>
              <a:rPr lang="en-US" sz="12000" u="sng" dirty="0" smtClean="0">
                <a:solidFill>
                  <a:srgbClr val="E2F345"/>
                </a:solidFill>
                <a:latin typeface="+mj-lt"/>
              </a:rPr>
              <a:t>Exemplary students </a:t>
            </a:r>
          </a:p>
          <a:p>
            <a:r>
              <a:rPr lang="en-US" sz="12000" dirty="0" smtClean="0">
                <a:solidFill>
                  <a:srgbClr val="E2F345"/>
                </a:solidFill>
                <a:latin typeface="+mj-lt"/>
              </a:rPr>
              <a:t>                </a:t>
            </a:r>
            <a:r>
              <a:rPr lang="en-US" sz="12000" u="sng" dirty="0" smtClean="0">
                <a:solidFill>
                  <a:srgbClr val="E2F345"/>
                </a:solidFill>
                <a:latin typeface="+mj-lt"/>
              </a:rPr>
              <a:t>Play Group</a:t>
            </a:r>
            <a:r>
              <a:rPr lang="en-US" sz="12000" dirty="0" smtClean="0">
                <a:latin typeface="+mj-lt"/>
              </a:rPr>
              <a:t/>
            </a:r>
            <a:br>
              <a:rPr lang="en-US" sz="12000" dirty="0" smtClean="0">
                <a:latin typeface="+mj-lt"/>
              </a:rPr>
            </a:br>
            <a:endParaRPr lang="en-US" sz="12000" dirty="0" smtClean="0">
              <a:solidFill>
                <a:srgbClr val="FF0000"/>
              </a:solidFill>
              <a:latin typeface="+mj-lt"/>
            </a:endParaRPr>
          </a:p>
          <a:p>
            <a:endParaRPr lang="en-US" sz="176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endParaRPr lang="en-US" sz="176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176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17600" dirty="0" smtClean="0">
                <a:solidFill>
                  <a:srgbClr val="FF0000"/>
                </a:solidFill>
              </a:rPr>
              <a:t> 	</a:t>
            </a:r>
            <a:r>
              <a:rPr lang="en-US" sz="8400" dirty="0" smtClean="0">
                <a:solidFill>
                  <a:srgbClr val="FF0000"/>
                </a:solidFill>
              </a:rPr>
              <a:t/>
            </a:r>
            <a:br>
              <a:rPr lang="en-US" sz="84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		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8175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Dhanishka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Ninad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Uphade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Paras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Manohar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Jopale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2312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534400" cy="1295400"/>
          </a:xfrm>
        </p:spPr>
        <p:txBody>
          <a:bodyPr/>
          <a:lstStyle/>
          <a:p>
            <a:r>
              <a:rPr sz="6000" u="sng" smtClean="0">
                <a:solidFill>
                  <a:srgbClr val="E2F345"/>
                </a:solidFill>
              </a:rPr>
              <a:t>Exemplary </a:t>
            </a:r>
            <a:r>
              <a:rPr sz="5400" u="sng" smtClean="0">
                <a:solidFill>
                  <a:srgbClr val="E2F345"/>
                </a:solidFill>
              </a:rPr>
              <a:t>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1"/>
            <a:ext cx="7772400" cy="144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5800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en-US" sz="5800" u="sng" dirty="0" smtClean="0">
                <a:solidFill>
                  <a:srgbClr val="FF0000"/>
                </a:solidFill>
                <a:latin typeface="+mj-lt"/>
              </a:rPr>
              <a:t>Nursery Div-A</a:t>
            </a:r>
          </a:p>
          <a:p>
            <a:pPr algn="ctr"/>
            <a:r>
              <a:rPr lang="en-US" sz="4400" dirty="0" smtClean="0">
                <a:latin typeface="+mj-lt"/>
              </a:rPr>
              <a:t>                                                                          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880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Ambekar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Yash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Yogesh</a:t>
            </a:r>
            <a:endParaRPr lang="en-US" sz="4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Pawar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Meghana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Zambru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534400" cy="1295400"/>
          </a:xfrm>
        </p:spPr>
        <p:txBody>
          <a:bodyPr/>
          <a:lstStyle/>
          <a:p>
            <a:r>
              <a:rPr sz="6000" u="sng" smtClean="0">
                <a:solidFill>
                  <a:srgbClr val="E2F345"/>
                </a:solidFill>
              </a:rPr>
              <a:t>Exemplary </a:t>
            </a:r>
            <a:r>
              <a:rPr sz="5400" u="sng" smtClean="0">
                <a:solidFill>
                  <a:srgbClr val="E2F345"/>
                </a:solidFill>
              </a:rPr>
              <a:t>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1"/>
            <a:ext cx="7772400" cy="144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5800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en-US" sz="5800" u="sng" dirty="0" smtClean="0">
                <a:solidFill>
                  <a:srgbClr val="FF0000"/>
                </a:solidFill>
                <a:latin typeface="+mj-lt"/>
              </a:rPr>
              <a:t>Nursery Div-B</a:t>
            </a:r>
          </a:p>
          <a:p>
            <a:pPr algn="ctr"/>
            <a:r>
              <a:rPr lang="en-US" sz="4400" dirty="0" smtClean="0">
                <a:latin typeface="+mj-lt"/>
              </a:rPr>
              <a:t>                                                                          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86200"/>
            <a:ext cx="783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Pehre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Yash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Rahul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Dhakne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Arohi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Parag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83820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lgerian" pitchFamily="82" charset="0"/>
                <a:cs typeface="Andalus" pitchFamily="18" charset="-78"/>
              </a:rPr>
              <a:t>We are  </a:t>
            </a:r>
            <a:r>
              <a:rPr lang="en-US" sz="3200" b="1" dirty="0" err="1">
                <a:solidFill>
                  <a:srgbClr val="0000FF"/>
                </a:solidFill>
                <a:latin typeface="Algerian" pitchFamily="82" charset="0"/>
                <a:cs typeface="Andalus" pitchFamily="18" charset="-78"/>
              </a:rPr>
              <a:t>Gov.Recognised</a:t>
            </a:r>
            <a:r>
              <a:rPr lang="en-US" sz="3200" b="1" dirty="0">
                <a:solidFill>
                  <a:srgbClr val="0000FF"/>
                </a:solidFill>
                <a:latin typeface="Algerian" pitchFamily="82" charset="0"/>
                <a:cs typeface="Andalus" pitchFamily="18" charset="-78"/>
              </a:rPr>
              <a:t>. state board </a:t>
            </a:r>
            <a:endParaRPr lang="en-US" sz="3200" b="1" dirty="0" smtClean="0">
              <a:solidFill>
                <a:srgbClr val="0000FF"/>
              </a:solidFill>
              <a:latin typeface="Algerian" pitchFamily="82" charset="0"/>
              <a:cs typeface="Andalus" pitchFamily="18" charset="-78"/>
            </a:endParaRPr>
          </a:p>
          <a:p>
            <a:pPr algn="ctr"/>
            <a:endParaRPr lang="en-US" sz="3200" b="1" dirty="0" smtClean="0">
              <a:solidFill>
                <a:srgbClr val="0000FF"/>
              </a:solidFill>
              <a:latin typeface="Algerian" pitchFamily="82" charset="0"/>
              <a:cs typeface="Andalus" pitchFamily="18" charset="-78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lgerian" pitchFamily="82" charset="0"/>
                <a:cs typeface="Andalus" pitchFamily="18" charset="-78"/>
              </a:rPr>
              <a:t>C.B.S.E </a:t>
            </a:r>
            <a:r>
              <a:rPr lang="en-US" sz="3200" b="1" dirty="0">
                <a:solidFill>
                  <a:srgbClr val="0000FF"/>
                </a:solidFill>
                <a:latin typeface="Algerian" pitchFamily="82" charset="0"/>
                <a:cs typeface="Andalus" pitchFamily="18" charset="-78"/>
              </a:rPr>
              <a:t>pattern school </a:t>
            </a:r>
          </a:p>
          <a:p>
            <a:pPr algn="ctr"/>
            <a:endParaRPr lang="en-US" sz="3200" b="1" dirty="0">
              <a:latin typeface="Lucida Calligraphy" pitchFamily="66" charset="0"/>
            </a:endParaRPr>
          </a:p>
          <a:p>
            <a:pPr algn="ctr"/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The school to reach std 10</a:t>
            </a:r>
            <a:r>
              <a:rPr lang="en-US" sz="4000" b="1" baseline="30000" dirty="0">
                <a:ln>
                  <a:solidFill>
                    <a:srgbClr val="00206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th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 as  </a:t>
            </a:r>
            <a:endParaRPr lang="en-US" sz="4000" b="1" dirty="0" smtClean="0">
              <a:ln>
                <a:solidFill>
                  <a:srgbClr val="002060"/>
                </a:solidFill>
              </a:ln>
              <a:solidFill>
                <a:srgbClr val="CC0000"/>
              </a:solidFill>
              <a:latin typeface="Lucida Calligraphy" pitchFamily="66" charset="0"/>
            </a:endParaRPr>
          </a:p>
          <a:p>
            <a:pPr algn="ctr"/>
            <a:endParaRPr lang="en-US" sz="4000" b="1" dirty="0" smtClean="0">
              <a:ln>
                <a:solidFill>
                  <a:srgbClr val="002060"/>
                </a:solidFill>
              </a:ln>
              <a:solidFill>
                <a:srgbClr val="CC0000"/>
              </a:solidFill>
              <a:latin typeface="Lucida Calligraphy" pitchFamily="66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CC0000"/>
                </a:solidFill>
                <a:latin typeface="Lucida Calligraphy" pitchFamily="66" charset="0"/>
              </a:rPr>
              <a:t>per natural growth.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CC0000"/>
              </a:solidFill>
            </a:endParaRPr>
          </a:p>
          <a:p>
            <a:pPr algn="ctr"/>
            <a:endParaRPr lang="en-US" sz="3200" b="1" dirty="0"/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0" y="579120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4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9812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sz="4800" smtClean="0">
                <a:solidFill>
                  <a:srgbClr val="E2F345"/>
                </a:solidFill>
                <a:latin typeface="Cooper Black" panose="0208090404030B020404" pitchFamily="18" charset="0"/>
              </a:rPr>
              <a:t>     </a:t>
            </a: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5400" u="sng" smtClean="0">
                <a:solidFill>
                  <a:srgbClr val="FF0000"/>
                </a:solidFill>
              </a:rPr>
              <a:t>Exemplary</a:t>
            </a:r>
            <a:r>
              <a:rPr sz="5400" u="sng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sz="6000" u="sng" smtClean="0">
                <a:solidFill>
                  <a:srgbClr val="FF0000"/>
                </a:solidFill>
              </a:rPr>
              <a:t>students</a:t>
            </a:r>
            <a:r>
              <a:rPr sz="6000" u="sng" smtClean="0">
                <a:solidFill>
                  <a:srgbClr val="E2F345"/>
                </a:solidFill>
              </a:rPr>
              <a:t> </a:t>
            </a:r>
            <a:r>
              <a:rPr sz="6000" smtClean="0">
                <a:solidFill>
                  <a:srgbClr val="E2F345"/>
                </a:solidFill>
              </a:rPr>
              <a:t/>
            </a:r>
            <a:br>
              <a:rPr sz="6000" smtClean="0">
                <a:solidFill>
                  <a:srgbClr val="E2F345"/>
                </a:solidFill>
              </a:rPr>
            </a:br>
            <a:r>
              <a:rPr sz="6000" smtClean="0">
                <a:solidFill>
                  <a:srgbClr val="E2F345"/>
                </a:solidFill>
              </a:rPr>
              <a:t>          </a:t>
            </a:r>
            <a:r>
              <a:rPr sz="4800" u="sng" smtClean="0">
                <a:solidFill>
                  <a:srgbClr val="E2F345"/>
                </a:solidFill>
              </a:rPr>
              <a:t>Jr. Kg.A</a:t>
            </a:r>
            <a:r>
              <a:rPr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endParaRPr sz="3200" dirty="0">
              <a:solidFill>
                <a:srgbClr val="E2F345"/>
              </a:solidFill>
              <a:latin typeface="Cooper Black" panose="0208090404030B020404" pitchFamily="18" charset="0"/>
            </a:endParaRP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>
          <a:xfrm>
            <a:off x="530224" y="2667000"/>
            <a:ext cx="8461375" cy="304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B3789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Zirwal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Sahil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Sahebrao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Gawali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RuturajNandkumar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924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4290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sz="4800" smtClean="0">
                <a:solidFill>
                  <a:srgbClr val="E2F345"/>
                </a:solidFill>
                <a:latin typeface="Cooper Black" panose="0208090404030B020404" pitchFamily="18" charset="0"/>
              </a:rPr>
              <a:t>     </a:t>
            </a: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sz="96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6000" u="sng" smtClean="0">
                <a:solidFill>
                  <a:srgbClr val="FF0000"/>
                </a:solidFill>
              </a:rPr>
              <a:t>Exemplary students</a:t>
            </a:r>
            <a:r>
              <a:rPr sz="6000" u="sng" smtClean="0">
                <a:solidFill>
                  <a:srgbClr val="E2F345"/>
                </a:solidFill>
              </a:rPr>
              <a:t> </a:t>
            </a:r>
            <a:r>
              <a:rPr sz="6000" smtClean="0">
                <a:solidFill>
                  <a:srgbClr val="E2F345"/>
                </a:solidFill>
              </a:rPr>
              <a:t/>
            </a:r>
            <a:br>
              <a:rPr sz="6000" smtClean="0">
                <a:solidFill>
                  <a:srgbClr val="E2F345"/>
                </a:solidFill>
              </a:rPr>
            </a:br>
            <a:r>
              <a:rPr sz="6000" smtClean="0">
                <a:solidFill>
                  <a:srgbClr val="E2F345"/>
                </a:solidFill>
              </a:rPr>
              <a:t>                    </a:t>
            </a:r>
            <a:r>
              <a:rPr sz="4800" u="sng" smtClean="0">
                <a:solidFill>
                  <a:srgbClr val="E2F345"/>
                </a:solidFill>
              </a:rPr>
              <a:t>Jr. Kg.B</a:t>
            </a:r>
            <a:r>
              <a:rPr smtClean="0">
                <a:solidFill>
                  <a:srgbClr val="E2F345"/>
                </a:solidFill>
                <a:latin typeface="Cooper Black" panose="0208090404030B020404" pitchFamily="18" charset="0"/>
              </a:rPr>
              <a:t/>
            </a:r>
            <a:br>
              <a:rPr smtClean="0">
                <a:solidFill>
                  <a:srgbClr val="E2F345"/>
                </a:solidFill>
                <a:latin typeface="Cooper Black" panose="0208090404030B020404" pitchFamily="18" charset="0"/>
              </a:rPr>
            </a:br>
            <a:endParaRPr sz="3200" dirty="0">
              <a:solidFill>
                <a:srgbClr val="E2F345"/>
              </a:solidFill>
              <a:latin typeface="Cooper Black" panose="0208090404030B020404" pitchFamily="18" charset="0"/>
            </a:endParaRP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>
          <a:xfrm>
            <a:off x="530225" y="2895600"/>
            <a:ext cx="7772400" cy="28194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Wagh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Lavnya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Madan</a:t>
            </a:r>
            <a:endParaRPr lang="en-US" sz="40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Andhale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Nayan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Shivaji</a:t>
            </a:r>
            <a:endParaRPr lang="en-US" sz="4000" dirty="0" smtClean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924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sz="6000" u="sng" smtClean="0">
                <a:solidFill>
                  <a:srgbClr val="FF0000"/>
                </a:solidFill>
              </a:rPr>
              <a:t>Exemplary Students.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</a:t>
            </a:r>
            <a:r>
              <a:rPr lang="en-US" sz="6000" u="sng" dirty="0" smtClean="0">
                <a:solidFill>
                  <a:srgbClr val="E2F345"/>
                </a:solidFill>
                <a:latin typeface="+mj-lt"/>
              </a:rPr>
              <a:t>Sr. </a:t>
            </a:r>
            <a:r>
              <a:rPr lang="en-US" sz="6000" u="sng" dirty="0" err="1" smtClean="0">
                <a:solidFill>
                  <a:srgbClr val="E2F345"/>
                </a:solidFill>
                <a:latin typeface="+mj-lt"/>
              </a:rPr>
              <a:t>Kg.A</a:t>
            </a:r>
            <a:endParaRPr lang="en-US" sz="6000" u="sng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267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Jayesh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Yogesh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Bairagi</a:t>
            </a:r>
            <a:endParaRPr lang="en-US" sz="40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Anushka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Sachin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Hire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Sr. </a:t>
            </a:r>
            <a:r>
              <a:rPr lang="en-US" sz="6000" dirty="0" err="1" smtClean="0">
                <a:solidFill>
                  <a:srgbClr val="E2F345"/>
                </a:solidFill>
                <a:latin typeface="+mj-lt"/>
              </a:rPr>
              <a:t>Kg.B</a:t>
            </a:r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Vaidehi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Bipin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Chorage</a:t>
            </a:r>
            <a:endParaRPr lang="en-US" sz="4000" dirty="0" smtClean="0">
              <a:solidFill>
                <a:srgbClr val="0000FF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Arnav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Sachin</a:t>
            </a:r>
            <a:r>
              <a:rPr lang="en-US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+mj-lt"/>
              </a:rPr>
              <a:t>Jadhav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371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Std- 1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st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15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Chinmay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Shailesh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Patil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Siddhi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Amol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Nikam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371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Std- 1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st -B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5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Ankirna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Rajesh Shah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Shourya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Anand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Jadhav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752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 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Std- 2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nd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657600"/>
            <a:ext cx="7640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Anushka</a:t>
            </a:r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Santosh</a:t>
            </a:r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Jadhav</a:t>
            </a:r>
            <a:endParaRPr lang="en-US" sz="4000" i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Ayush</a:t>
            </a:r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Vinod</a:t>
            </a:r>
            <a:r>
              <a:rPr lang="en-US" sz="40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+mj-lt"/>
              </a:rPr>
              <a:t>shinde</a:t>
            </a:r>
            <a:endParaRPr lang="en-US" sz="4000" i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352800"/>
            <a:ext cx="8915400" cy="3200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Kishori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Uttam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Kamdi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2 .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Aditya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Shashikant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Patil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954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Std-3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rd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124200"/>
            <a:ext cx="89154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Sahil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Bhagwan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Khandave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Lekhashree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Prakash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Nagarkar</a:t>
            </a:r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371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Std- 4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th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>
          <a:xfrm>
            <a:off x="114300" y="3810000"/>
            <a:ext cx="8915400" cy="2743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 	</a:t>
            </a:r>
            <a:b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</a:rPr>
              <a:t>       </a:t>
            </a:r>
            <a:endParaRPr lang="en-US" dirty="0" smtClean="0">
              <a:latin typeface="Cooper Black" panose="0208090404030B0204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752600"/>
          </a:xfrm>
        </p:spPr>
        <p:txBody>
          <a:bodyPr/>
          <a:lstStyle/>
          <a:p>
            <a:r>
              <a:rPr sz="6000" smtClean="0">
                <a:solidFill>
                  <a:srgbClr val="FF0000"/>
                </a:solidFill>
              </a:rPr>
              <a:t> Exemplary Students.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33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E2F345"/>
                </a:solidFill>
                <a:latin typeface="+mj-lt"/>
              </a:rPr>
              <a:t> Std – 5</a:t>
            </a:r>
            <a:r>
              <a:rPr lang="en-US" sz="6000" baseline="30000" dirty="0" smtClean="0">
                <a:solidFill>
                  <a:srgbClr val="E2F345"/>
                </a:solidFill>
                <a:latin typeface="+mj-lt"/>
              </a:rPr>
              <a:t>th</a:t>
            </a:r>
            <a:endParaRPr lang="en-US" sz="6000" dirty="0" smtClean="0">
              <a:solidFill>
                <a:srgbClr val="E2F345"/>
              </a:solidFill>
              <a:latin typeface="+mj-lt"/>
            </a:endParaRPr>
          </a:p>
          <a:p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886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Rajkumar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Chandrabhan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Jadhav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.</a:t>
            </a:r>
          </a:p>
        </p:txBody>
      </p:sp>
    </p:spTree>
    <p:extLst>
      <p:ext uri="{BB962C8B-B14F-4D97-AF65-F5344CB8AC3E}">
        <p14:creationId xmlns="" xmlns:p14="http://schemas.microsoft.com/office/powerpoint/2010/main" val="30261944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4">
      <a:majorFont>
        <a:latin typeface="Lucida Calligraphy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1387</TotalTime>
  <Words>753</Words>
  <Application>Microsoft Office PowerPoint</Application>
  <PresentationFormat>On-screen Show (4:3)</PresentationFormat>
  <Paragraphs>279</Paragraphs>
  <Slides>133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Flow</vt:lpstr>
      <vt:lpstr>Slide 1</vt:lpstr>
      <vt:lpstr>        ANNUAL FUNCTION                     2016-2017</vt:lpstr>
      <vt:lpstr>Slide 3</vt:lpstr>
      <vt:lpstr>Slide 4</vt:lpstr>
      <vt:lpstr>Slide 5</vt:lpstr>
      <vt:lpstr>Slide 6</vt:lpstr>
      <vt:lpstr>Slide 7</vt:lpstr>
      <vt:lpstr>Slide 8</vt:lpstr>
      <vt:lpstr>Slide 9</vt:lpstr>
      <vt:lpstr>             Next year admission        open for playgroup to std. 10th </vt:lpstr>
      <vt:lpstr>Slide 11</vt:lpstr>
      <vt:lpstr>Slide 12</vt:lpstr>
      <vt:lpstr>Slide 13</vt:lpstr>
      <vt:lpstr>Slide 14</vt:lpstr>
      <vt:lpstr>Slide 15</vt:lpstr>
      <vt:lpstr>Slide 16</vt:lpstr>
      <vt:lpstr>       ACTIVITIES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Free check up for            family on O.P.D   basis</vt:lpstr>
      <vt:lpstr>Special Request for parents</vt:lpstr>
      <vt:lpstr>Responsibility of teacher</vt:lpstr>
      <vt:lpstr> </vt:lpstr>
      <vt:lpstr>Exemplary students</vt:lpstr>
      <vt:lpstr>Exemplary students</vt:lpstr>
      <vt:lpstr>        Exemplary students            Jr. Kg.A </vt:lpstr>
      <vt:lpstr>               Exemplary students                      Jr. Kg.B </vt:lpstr>
      <vt:lpstr>Exemplary Students.</vt:lpstr>
      <vt:lpstr>Exemplary Students.</vt:lpstr>
      <vt:lpstr>Exemplary Students.</vt:lpstr>
      <vt:lpstr>Exemplary Students.</vt:lpstr>
      <vt:lpstr> Exemplary Students.</vt:lpstr>
      <vt:lpstr>Exemplary Students.</vt:lpstr>
      <vt:lpstr>Exemplary Students.</vt:lpstr>
      <vt:lpstr> Exemplary Students.</vt:lpstr>
      <vt:lpstr>Exemplary Students.</vt:lpstr>
      <vt:lpstr>Exemplary Students.</vt:lpstr>
      <vt:lpstr>                                                                               Nursery-  Battase Soham Sachin  .  Jr.kg:-  Kasture Swara Shyam . Sr.Kg–  Kasbe Prithvi Tanaji .</vt:lpstr>
      <vt:lpstr>Basic Computer Course</vt:lpstr>
      <vt:lpstr>  CAPTAIN OF THE SCHOOL     Ghangale Nikhil </vt:lpstr>
      <vt:lpstr> 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285</cp:revision>
  <dcterms:created xsi:type="dcterms:W3CDTF">2016-11-25T04:48:48Z</dcterms:created>
  <dcterms:modified xsi:type="dcterms:W3CDTF">2017-03-06T06:01:29Z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8135628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