
<file path=[Content_Types].xml><?xml version="1.0" encoding="utf-8"?>
<Types xmlns="http://schemas.openxmlformats.org/package/2006/content-types">
  <Override ContentType="application/vnd.openxmlformats-officedocument.presentationml.slide+xml" PartName="/ppt/slides/slide29.xml"/>
  <Override ContentType="application/vnd.openxmlformats-officedocument.presentationml.slide+xml" PartName="/ppt/slides/slide47.xml"/>
  <Override ContentType="application/vnd.openxmlformats-officedocument.presentationml.slide+xml" PartName="/ppt/slides/slide58.xml"/>
  <Override ContentType="application/vnd.openxmlformats-officedocument.presentationml.slide+xml" PartName="/ppt/slides/slide76.xml"/>
  <Override ContentType="application/vnd.openxmlformats-officedocument.presentationml.slide+xml" PartName="/ppt/slides/slide94.xml"/>
  <Override ContentType="application/vnd.openxmlformats-officedocument.presentationml.notesSlide+xml" PartName="/ppt/notesSlides/notesSlide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6.xml"/>
  <Override ContentType="application/vnd.openxmlformats-officedocument.presentationml.slide+xml" PartName="/ppt/slides/slide54.xml"/>
  <Override ContentType="application/vnd.openxmlformats-officedocument.presentationml.slide+xml" PartName="/ppt/slides/slide65.xml"/>
  <Override ContentType="application/vnd.openxmlformats-officedocument.presentationml.slide+xml" PartName="/ppt/slides/slide83.xml"/>
  <Override ContentType="application/vnd.openxmlformats-officedocument.presentationml.slide+xml" PartName="/ppt/slides/slide102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5.xml"/>
  <Override ContentType="application/vnd.openxmlformats-officedocument.presentationml.slide+xml" PartName="/ppt/slides/slide43.xml"/>
  <Override ContentType="application/vnd.openxmlformats-officedocument.presentationml.slide+xml" PartName="/ppt/slides/slide72.xml"/>
  <Override ContentType="application/vnd.openxmlformats-officedocument.presentationml.slide+xml" PartName="/ppt/slides/slide90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32.xml"/>
  <Override ContentType="application/vnd.openxmlformats-officedocument.presentationml.slide+xml" PartName="/ppt/slides/slide50.xml"/>
  <Override ContentType="application/vnd.openxmlformats-officedocument.presentationml.slide+xml" PartName="/ppt/slides/slide61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+xml" PartName="/ppt/slides/slide99.xml"/>
  <Override ContentType="application/vnd.openxmlformats-officedocument.presentationml.slide+xml" PartName="/ppt/slides/slide7.xml"/>
  <Override ContentType="application/vnd.openxmlformats-officedocument.presentationml.slide+xml" PartName="/ppt/slides/slide9.xml"/>
  <Override ContentType="application/vnd.openxmlformats-officedocument.presentationml.slide+xml" PartName="/ppt/slides/slide59.xml"/>
  <Override ContentType="application/vnd.openxmlformats-officedocument.presentationml.slide+xml" PartName="/ppt/slides/slide68.xml"/>
  <Override ContentType="application/vnd.openxmlformats-officedocument.presentationml.slide+xml" PartName="/ppt/slides/slide77.xml"/>
  <Override ContentType="application/vnd.openxmlformats-officedocument.presentationml.slide+xml" PartName="/ppt/slides/slide88.xml"/>
  <Override ContentType="application/vnd.openxmlformats-officedocument.presentationml.slide+xml" PartName="/ppt/slides/slide97.xml"/>
  <Override ContentType="application/vnd.openxmlformats-officedocument.presentationml.slide+xml" PartName="/ppt/slides/slide107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+xml" PartName="/ppt/slides/slide57.xml"/>
  <Override ContentType="application/vnd.openxmlformats-officedocument.presentationml.slide+xml" PartName="/ppt/slides/slide66.xml"/>
  <Override ContentType="application/vnd.openxmlformats-officedocument.presentationml.slide+xml" PartName="/ppt/slides/slide75.xml"/>
  <Override ContentType="application/vnd.openxmlformats-officedocument.presentationml.slide+xml" PartName="/ppt/slides/slide86.xml"/>
  <Override ContentType="application/vnd.openxmlformats-officedocument.presentationml.slide+xml" PartName="/ppt/slides/slide95.xml"/>
  <Override ContentType="application/vnd.openxmlformats-officedocument.presentationml.slide+xml" PartName="/ppt/slides/slide103.xml"/>
  <Override ContentType="application/vnd.openxmlformats-officedocument.presentationml.slide+xml" PartName="/ppt/slides/slide105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64.xml"/>
  <Override ContentType="application/vnd.openxmlformats-officedocument.presentationml.slide+xml" PartName="/ppt/slides/slide73.xml"/>
  <Override ContentType="application/vnd.openxmlformats-officedocument.presentationml.slide+xml" PartName="/ppt/slides/slide84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+xml" PartName="/ppt/slides/slide62.xml"/>
  <Override ContentType="application/vnd.openxmlformats-officedocument.presentationml.slide+xml" PartName="/ppt/slides/slide71.xml"/>
  <Override ContentType="application/vnd.openxmlformats-officedocument.presentationml.slide+xml" PartName="/ppt/slides/slide80.xml"/>
  <Override ContentType="application/vnd.openxmlformats-officedocument.presentationml.slide+xml" PartName="/ppt/slides/slide82.xml"/>
  <Override ContentType="application/vnd.openxmlformats-officedocument.presentationml.slide+xml" PartName="/ppt/slides/slide91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+xml" PartName="/ppt/slides/slide60.xml"/>
  <Override ContentType="application/vnd.openxmlformats-officedocument.presentationml.slideLayout+xml" PartName="/ppt/slideLayouts/slideLayout1.xml"/>
  <Override ContentType="application/vnd.openxmlformats-officedocument.presentationml.tags+xml" PartName="/ppt/tags/tag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89.xml"/>
  <Override ContentType="application/vnd.openxmlformats-officedocument.presentationml.slide+xml" PartName="/ppt/slides/slide98.xml"/>
  <Override ContentType="application/vnd.openxmlformats-officedocument.presentationml.slide+xml" PartName="/ppt/slides/slide108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slide+xml" PartName="/ppt/slides/slide69.xml"/>
  <Override ContentType="application/vnd.openxmlformats-officedocument.presentationml.slide+xml" PartName="/ppt/slides/slide78.xml"/>
  <Override ContentType="application/vnd.openxmlformats-officedocument.presentationml.slide+xml" PartName="/ppt/slides/slide87.xml"/>
  <Override ContentType="application/vnd.openxmlformats-officedocument.presentationml.slide+xml" PartName="/ppt/slides/slide96.xml"/>
  <Override ContentType="application/vnd.openxmlformats-officedocument.presentationml.slide+xml" PartName="/ppt/slides/slide106.xml"/>
  <Override ContentType="application/vnd.openxmlformats-package.core-properties+xml" PartName="/docProps/core.xml"/>
  <Override ContentType="application/vnd.openxmlformats-officedocument.presentationml.slide+xml" PartName="/ppt/slides/slide6.xml"/>
  <Override ContentType="application/vnd.openxmlformats-officedocument.presentationml.slide+xml" PartName="/ppt/slides/slide38.xml"/>
  <Override ContentType="application/vnd.openxmlformats-officedocument.presentationml.slide+xml" PartName="/ppt/slides/slide56.xml"/>
  <Override ContentType="application/vnd.openxmlformats-officedocument.presentationml.slide+xml" PartName="/ppt/slides/slide67.xml"/>
  <Override ContentType="application/vnd.openxmlformats-officedocument.presentationml.slide+xml" PartName="/ppt/slides/slide85.xml"/>
  <Override ContentType="application/vnd.openxmlformats-officedocument.presentationml.slide+xml" PartName="/ppt/slides/slide104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7.xml"/>
  <Override ContentType="application/vnd.openxmlformats-officedocument.presentationml.slide+xml" PartName="/ppt/slides/slide45.xml"/>
  <Override ContentType="application/vnd.openxmlformats-officedocument.presentationml.slide+xml" PartName="/ppt/slides/slide74.xml"/>
  <Override ContentType="application/vnd.openxmlformats-officedocument.presentationml.slide+xml" PartName="/ppt/slides/slide92.xml"/>
  <Override ContentType="application/vnd.openxmlformats-officedocument.presentationml.slideLayout+xml" PartName="/ppt/slideLayouts/slideLayout4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34.xml"/>
  <Override ContentType="application/vnd.openxmlformats-officedocument.presentationml.slide+xml" PartName="/ppt/slides/slide52.xml"/>
  <Override ContentType="application/vnd.openxmlformats-officedocument.presentationml.slide+xml" PartName="/ppt/slides/slide63.xml"/>
  <Override ContentType="application/vnd.openxmlformats-officedocument.presentationml.slide+xml" PartName="/ppt/slides/slide81.xml"/>
  <Override ContentType="application/vnd.openxmlformats-officedocument.presentationml.slide+xml" PartName="/ppt/slides/slide100.xml"/>
  <Default ContentType="image/x-wmf" Extension="wmf"/>
  <Override ContentType="application/vnd.openxmlformats-officedocument.presentationml.tags+xml" PartName="/ppt/tags/tag2.xml"/>
  <Default ContentType="application/vnd.openxmlformats-package.relationships+xml" Extension="rels"/>
  <Override ContentType="application/vnd.openxmlformats-officedocument.presentationml.slide+xml" PartName="/ppt/slides/slide23.xml"/>
  <Override ContentType="application/vnd.openxmlformats-officedocument.presentationml.slide+xml" PartName="/ppt/slides/slide41.xml"/>
  <Override ContentType="application/vnd.openxmlformats-officedocument.presentationml.slide+xml" PartName="/ppt/slides/slide70.xml"/>
  <Override ContentType="application/vnd.openxmlformats-officedocument.presentationml.slide+xml" PartName="/ppt/slides/slide12.xml"/>
  <Override ContentType="application/vnd.openxmlformats-officedocument.presentationml.slide+xml" PartName="/ppt/slides/slide30.xml"/>
  <Override ContentType="application/vnd.openxmlformats-officedocument.presentationml.slideLayout+xml" PartName="/ppt/slideLayouts/slideLayout11.xml"/>
  <Override ContentType="application/vnd.openxmlformats-officedocument.presentationml.slide+xml" PartName="/ppt/slides/slide79.xml"/>
  <Override ContentType="application/vnd.openxmlformats-officedocument.presentationml.slide+xml" PartName="/ppt/slides/slide109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1"/>
  </p:notesMasterIdLst>
  <p:sldIdLst>
    <p:sldId id="444" r:id="rId2"/>
    <p:sldId id="443" r:id="rId3"/>
    <p:sldId id="377" r:id="rId4"/>
    <p:sldId id="37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490" r:id="rId13"/>
    <p:sldId id="279" r:id="rId14"/>
    <p:sldId id="280" r:id="rId15"/>
    <p:sldId id="281" r:id="rId16"/>
    <p:sldId id="282" r:id="rId17"/>
    <p:sldId id="413" r:id="rId18"/>
    <p:sldId id="303" r:id="rId19"/>
    <p:sldId id="305" r:id="rId20"/>
    <p:sldId id="478" r:id="rId21"/>
    <p:sldId id="438" r:id="rId22"/>
    <p:sldId id="437" r:id="rId23"/>
    <p:sldId id="476" r:id="rId24"/>
    <p:sldId id="307" r:id="rId25"/>
    <p:sldId id="309" r:id="rId26"/>
    <p:sldId id="435" r:id="rId27"/>
    <p:sldId id="440" r:id="rId28"/>
    <p:sldId id="441" r:id="rId29"/>
    <p:sldId id="477" r:id="rId30"/>
    <p:sldId id="488" r:id="rId31"/>
    <p:sldId id="487" r:id="rId32"/>
    <p:sldId id="354" r:id="rId33"/>
    <p:sldId id="271" r:id="rId34"/>
    <p:sldId id="311" r:id="rId35"/>
    <p:sldId id="460" r:id="rId36"/>
    <p:sldId id="314" r:id="rId37"/>
    <p:sldId id="316" r:id="rId38"/>
    <p:sldId id="330" r:id="rId39"/>
    <p:sldId id="317" r:id="rId40"/>
    <p:sldId id="329" r:id="rId41"/>
    <p:sldId id="323" r:id="rId42"/>
    <p:sldId id="325" r:id="rId43"/>
    <p:sldId id="328" r:id="rId44"/>
    <p:sldId id="351" r:id="rId45"/>
    <p:sldId id="352" r:id="rId46"/>
    <p:sldId id="418" r:id="rId47"/>
    <p:sldId id="429" r:id="rId48"/>
    <p:sldId id="430" r:id="rId49"/>
    <p:sldId id="498" r:id="rId50"/>
    <p:sldId id="485" r:id="rId51"/>
    <p:sldId id="484" r:id="rId52"/>
    <p:sldId id="483" r:id="rId53"/>
    <p:sldId id="338" r:id="rId54"/>
    <p:sldId id="340" r:id="rId55"/>
    <p:sldId id="342" r:id="rId56"/>
    <p:sldId id="343" r:id="rId57"/>
    <p:sldId id="481" r:id="rId58"/>
    <p:sldId id="431" r:id="rId59"/>
    <p:sldId id="432" r:id="rId60"/>
    <p:sldId id="366" r:id="rId61"/>
    <p:sldId id="368" r:id="rId62"/>
    <p:sldId id="369" r:id="rId63"/>
    <p:sldId id="370" r:id="rId64"/>
    <p:sldId id="482" r:id="rId65"/>
    <p:sldId id="480" r:id="rId66"/>
    <p:sldId id="409" r:id="rId67"/>
    <p:sldId id="410" r:id="rId68"/>
    <p:sldId id="411" r:id="rId69"/>
    <p:sldId id="412" r:id="rId70"/>
    <p:sldId id="494" r:id="rId71"/>
    <p:sldId id="421" r:id="rId72"/>
    <p:sldId id="479" r:id="rId73"/>
    <p:sldId id="446" r:id="rId74"/>
    <p:sldId id="447" r:id="rId75"/>
    <p:sldId id="496" r:id="rId76"/>
    <p:sldId id="497" r:id="rId77"/>
    <p:sldId id="449" r:id="rId78"/>
    <p:sldId id="450" r:id="rId79"/>
    <p:sldId id="451" r:id="rId80"/>
    <p:sldId id="452" r:id="rId81"/>
    <p:sldId id="454" r:id="rId82"/>
    <p:sldId id="453" r:id="rId83"/>
    <p:sldId id="455" r:id="rId84"/>
    <p:sldId id="456" r:id="rId85"/>
    <p:sldId id="459" r:id="rId86"/>
    <p:sldId id="495" r:id="rId87"/>
    <p:sldId id="457" r:id="rId88"/>
    <p:sldId id="458" r:id="rId89"/>
    <p:sldId id="491" r:id="rId90"/>
    <p:sldId id="492" r:id="rId91"/>
    <p:sldId id="499" r:id="rId92"/>
    <p:sldId id="500" r:id="rId93"/>
    <p:sldId id="501" r:id="rId94"/>
    <p:sldId id="502" r:id="rId95"/>
    <p:sldId id="461" r:id="rId96"/>
    <p:sldId id="462" r:id="rId97"/>
    <p:sldId id="463" r:id="rId98"/>
    <p:sldId id="464" r:id="rId99"/>
    <p:sldId id="465" r:id="rId100"/>
    <p:sldId id="466" r:id="rId101"/>
    <p:sldId id="467" r:id="rId102"/>
    <p:sldId id="468" r:id="rId103"/>
    <p:sldId id="469" r:id="rId104"/>
    <p:sldId id="470" r:id="rId105"/>
    <p:sldId id="471" r:id="rId106"/>
    <p:sldId id="472" r:id="rId107"/>
    <p:sldId id="473" r:id="rId108"/>
    <p:sldId id="474" r:id="rId109"/>
    <p:sldId id="475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E2F3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4" autoAdjust="0"/>
  </p:normalViewPr>
  <p:slideViewPr>
    <p:cSldViewPr>
      <p:cViewPr>
        <p:scale>
          <a:sx n="66" d="100"/>
          <a:sy n="66" d="100"/>
        </p:scale>
        <p:origin x="-79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2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4592E-5B3F-457C-B6F2-0477AEA4D78E}" type="datetimeFigureOut">
              <a:rPr lang="en-US" smtClean="0"/>
              <a:pPr/>
              <a:t>07/02/2017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897D8-9C7B-4B88-BF63-F0E969CAD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204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44BE5-3E1B-481B-8D20-9EC14F6819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96130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0B57A-BB8B-4A4F-AB42-51F8287A8C9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35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ages?hl=en-IN&amp;q=flower+wallpaper&amp;gbv=2&amp;gs_l=heirloom-hp.1.5.0l10.3781.8015.0.12078.15.10.2.0.0.3.391.1251.2-1j3.4.0...0.0...1ac.1.pD6Y4iwajqc&amp;sa=X&amp;oi=image_result_group&amp;ei=-ZRnUabmNcTArAexlIHwCQ&amp;ved=0CBoQs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in/imgres?imgurl=http://www.fabiovisentin.com/photography/photo/15/flower-wallpaper-rose-in-love.jpg&amp;imgrefurl=http://www.fabiovisentin.com/photos/world/15_244/aster-flower-wallpaper.ashx&amp;h=1200&amp;w=1920&amp;sz=297&amp;tbnid=PXAq_6K_0V5lbM:&amp;tbnh=81&amp;tbnw=129&amp;prev=/search?q=flower+wallpaper&amp;tbm=isch&amp;tbo=u&amp;zoom=1&amp;q=flower+wallpaper&amp;usg=__XKiOlWry-4c4xS-4PZ753Pd-2No=&amp;hl=en-IN&amp;sa=X&amp;ei=-ZRnUabmNcTArAexlIHwCQ&amp;ved=0CBwQ9QEwAA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7423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37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9144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Algerian" pitchFamily="82" charset="0"/>
              </a:rPr>
              <a:t>STARTED WITH PRI-PRIMARY IN YEAR 2006.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0" y="2667000"/>
            <a:ext cx="9144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Lucida Calligraphy" pitchFamily="66" charset="0"/>
              </a:rPr>
              <a:t>We started with 22 students &amp; today we have </a:t>
            </a:r>
            <a:r>
              <a:rPr lang="en-US" sz="5400" b="1" dirty="0" smtClean="0">
                <a:solidFill>
                  <a:srgbClr val="002060"/>
                </a:solidFill>
                <a:latin typeface="Lucida Calligraphy" pitchFamily="66" charset="0"/>
              </a:rPr>
              <a:t>350 </a:t>
            </a:r>
            <a:r>
              <a:rPr lang="en-US" sz="5400" b="1" dirty="0">
                <a:solidFill>
                  <a:srgbClr val="002060"/>
                </a:solidFill>
                <a:latin typeface="Lucida Calligraphy" pitchFamily="66" charset="0"/>
              </a:rPr>
              <a:t>+ students </a:t>
            </a:r>
          </a:p>
        </p:txBody>
      </p:sp>
      <p:pic>
        <p:nvPicPr>
          <p:cNvPr id="10244" name="Picture 5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292725"/>
            <a:ext cx="18303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04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4876800"/>
          </a:xfrm>
        </p:spPr>
        <p:txBody>
          <a:bodyPr/>
          <a:lstStyle/>
          <a:p>
            <a:pPr>
              <a:defRPr/>
            </a:pPr>
            <a:r>
              <a:rPr sz="5400" dirty="0"/>
              <a:t> </a:t>
            </a:r>
            <a:r>
              <a:rPr sz="5400" dirty="0" smtClean="0"/>
              <a:t> </a:t>
            </a:r>
            <a:r>
              <a:rPr sz="54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Exemplary Students </a:t>
            </a:r>
            <a:r>
              <a:rPr sz="54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Sr.Kg</a:t>
            </a:r>
            <a:r>
              <a:rPr sz="54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sz="5400" dirty="0">
                <a:solidFill>
                  <a:srgbClr val="E2F345"/>
                </a:solidFill>
                <a:latin typeface="Cooper Black" panose="0208090404030B020404" pitchFamily="18" charset="0"/>
              </a:rPr>
              <a:t>A</a:t>
            </a:r>
            <a:r>
              <a:rPr sz="54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/>
            </a:r>
            <a:br>
              <a:rPr sz="54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z="54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         </a:t>
            </a: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Nominated Students.</a:t>
            </a:r>
            <a:b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1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Ahire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Bhavesh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</a:t>
            </a:r>
            <a:r>
              <a:rPr lang="en-US" sz="3600" dirty="0">
                <a:solidFill>
                  <a:srgbClr val="E2F345"/>
                </a:solidFill>
                <a:latin typeface="Cooper Black" panose="0208090404030B020404" pitchFamily="18" charset="0"/>
              </a:rPr>
              <a:t>4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ChaudhariDimple</a:t>
            </a:r>
            <a:b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2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Gavit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Mauur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          5Nikam Siddhi</a:t>
            </a:r>
            <a:b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3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Borse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Kushal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        6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Ighe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Sharvari</a:t>
            </a:r>
            <a:r>
              <a:rPr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/>
            </a:r>
            <a:br>
              <a:rPr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</a:t>
            </a:r>
            <a:endParaRPr sz="2800" dirty="0">
              <a:latin typeface="Cooper Black" panose="0208090404030B020404" pitchFamily="18" charset="0"/>
            </a:endParaRP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>
          <a:xfrm>
            <a:off x="114300" y="4286534"/>
            <a:ext cx="8915400" cy="2590800"/>
          </a:xfrm>
        </p:spPr>
        <p:txBody>
          <a:bodyPr>
            <a:normAutofit fontScale="47500" lnSpcReduction="20000"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Selected Students. </a:t>
            </a:r>
          </a:p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1  </a:t>
            </a:r>
            <a:r>
              <a:rPr lang="en-US" sz="8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Gavit</a:t>
            </a:r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Mayur</a:t>
            </a:r>
            <a:endParaRPr lang="en-US" sz="80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2  </a:t>
            </a:r>
            <a:r>
              <a:rPr lang="en-US" sz="8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Chaudhari</a:t>
            </a:r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Dimple</a:t>
            </a:r>
            <a:b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	</a:t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</a:rPr>
              <a:t>       </a:t>
            </a:r>
            <a:endParaRPr lang="en-US" dirty="0" smtClean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194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258300" cy="3276600"/>
          </a:xfrm>
        </p:spPr>
        <p:txBody>
          <a:bodyPr/>
          <a:lstStyle/>
          <a:p>
            <a:pPr>
              <a:defRPr/>
            </a:pPr>
            <a:r>
              <a:rPr sz="5400" dirty="0" smtClean="0"/>
              <a:t>    </a:t>
            </a:r>
            <a:r>
              <a:rPr sz="54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Exemplary Student </a:t>
            </a:r>
            <a:r>
              <a:rPr sz="54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Sr.Kg</a:t>
            </a:r>
            <a:r>
              <a:rPr sz="54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B</a:t>
            </a:r>
            <a:br>
              <a:rPr sz="54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z="54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    </a:t>
            </a: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Nominated Students.</a:t>
            </a:r>
            <a:b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1Chinmay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Patil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     4Siddhi More</a:t>
            </a:r>
            <a:r>
              <a:rPr lang="en-US" sz="3600" dirty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2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Tanamy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Pawar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5Nirmiti 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Badgujar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/>
            </a:r>
            <a:b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3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Sai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Jagtap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       6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Harshada</a:t>
            </a:r>
            <a:r>
              <a:rPr lang="en-US"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Nikam</a:t>
            </a:r>
            <a:r>
              <a:rPr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/>
            </a:r>
            <a:br>
              <a:rPr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z="24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</a:t>
            </a:r>
            <a:endParaRPr sz="2800" dirty="0">
              <a:solidFill>
                <a:srgbClr val="E2F345"/>
              </a:solidFill>
              <a:latin typeface="Cooper Black" panose="0208090404030B020404" pitchFamily="18" charset="0"/>
            </a:endParaRP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>
          <a:xfrm>
            <a:off x="114300" y="4286534"/>
            <a:ext cx="8915400" cy="2590800"/>
          </a:xfrm>
        </p:spPr>
        <p:txBody>
          <a:bodyPr>
            <a:normAutofit fontScale="55000" lnSpcReduction="20000"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     </a:t>
            </a:r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Selected Students. </a:t>
            </a:r>
          </a:p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1 </a:t>
            </a:r>
            <a:r>
              <a:rPr lang="en-US" sz="8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Tanmay</a:t>
            </a:r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Pawar</a:t>
            </a:r>
            <a:endParaRPr lang="en-US" sz="80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2  Siddhi More</a:t>
            </a:r>
            <a:b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</a:rPr>
              <a:t/>
            </a:r>
            <a:br>
              <a:rPr lang="en-US" sz="2400" dirty="0" smtClean="0">
                <a:latin typeface="Cooper Black" panose="0208090404030B0204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</a:rPr>
              <a:t>  	</a:t>
            </a:r>
            <a:br>
              <a:rPr lang="en-US" sz="2400" dirty="0" smtClean="0">
                <a:latin typeface="Cooper Black" panose="0208090404030B020404" pitchFamily="18" charset="0"/>
              </a:rPr>
            </a:br>
            <a:r>
              <a:rPr lang="en-US" sz="2400" dirty="0" smtClean="0"/>
              <a:t>      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50974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5486400"/>
          </a:xfrm>
        </p:spPr>
        <p:txBody>
          <a:bodyPr/>
          <a:lstStyle/>
          <a:p>
            <a:pPr>
              <a:defRPr/>
            </a:pPr>
            <a:r>
              <a:rPr u="sng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The </a:t>
            </a:r>
            <a:r>
              <a:rPr u="sng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Girnare</a:t>
            </a:r>
            <a:r>
              <a:rPr u="sng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English school</a:t>
            </a:r>
            <a:br>
              <a:rPr u="sng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sz="4800" u="sng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Nursery-   </a:t>
            </a:r>
            <a:r>
              <a:rPr sz="4800" u="sng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Tidem</a:t>
            </a:r>
            <a:r>
              <a:rPr sz="4800" u="sng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sz="4800" u="sng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Anushtha</a:t>
            </a:r>
            <a: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Jr.kg:- </a:t>
            </a:r>
            <a:r>
              <a:rPr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Sangapal</a:t>
            </a:r>
            <a:r>
              <a:rPr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Sai</a:t>
            </a:r>
            <a:r>
              <a:rPr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Sr.Kg</a:t>
            </a:r>
            <a:r>
              <a:rPr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–</a:t>
            </a:r>
            <a:r>
              <a:rPr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Swami </a:t>
            </a:r>
            <a:r>
              <a:rPr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Shirsath</a:t>
            </a:r>
            <a:endParaRPr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74755" name="Text Placeholder 2"/>
          <p:cNvSpPr>
            <a:spLocks noGrp="1"/>
          </p:cNvSpPr>
          <p:nvPr>
            <p:ph type="body" idx="1"/>
          </p:nvPr>
        </p:nvSpPr>
        <p:spPr>
          <a:xfrm>
            <a:off x="990600" y="6400800"/>
            <a:ext cx="7543800" cy="1524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3380597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65358" cy="5181600"/>
          </a:xfrm>
        </p:spPr>
        <p:txBody>
          <a:bodyPr/>
          <a:lstStyle/>
          <a:p>
            <a:pPr>
              <a:defRPr/>
            </a:pPr>
            <a: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Exemplary Student std.1</a:t>
            </a:r>
            <a:r>
              <a:rPr sz="4800" baseline="30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st</a:t>
            </a:r>
            <a: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.</a:t>
            </a:r>
            <a:r>
              <a:rPr sz="2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sz="28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	</a:t>
            </a:r>
            <a:r>
              <a:rPr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Nominated Students. </a:t>
            </a:r>
            <a:br>
              <a:rPr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1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Thorat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Sahil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</a:t>
            </a:r>
            <a:r>
              <a:rPr lang="en-US" sz="36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1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Jadhav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Anushka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</a:t>
            </a:r>
            <a:b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2Sangapal Aditya.        2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Pawar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Anvi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</a:t>
            </a:r>
            <a:b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3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Shinde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Ayush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            3 Jain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Princee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</a:t>
            </a:r>
            <a:r>
              <a:rPr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	</a:t>
            </a:r>
            <a:r>
              <a:rPr sz="2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sz="28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sz="2800" dirty="0" smtClean="0">
                <a:latin typeface="Cooper Black" panose="0208090404030B020404" pitchFamily="18" charset="0"/>
              </a:rPr>
              <a:t>	</a:t>
            </a:r>
            <a:br>
              <a:rPr sz="2800" dirty="0" smtClean="0">
                <a:latin typeface="Cooper Black" panose="0208090404030B020404" pitchFamily="18" charset="0"/>
              </a:rPr>
            </a:br>
            <a:r>
              <a:rPr sz="2800" dirty="0" smtClean="0"/>
              <a:t/>
            </a:r>
            <a:br>
              <a:rPr sz="2800" dirty="0" smtClean="0"/>
            </a:br>
            <a:endParaRPr sz="2800" dirty="0"/>
          </a:p>
        </p:txBody>
      </p:sp>
      <p:sp>
        <p:nvSpPr>
          <p:cNvPr id="74755" name="Text Placeholder 2"/>
          <p:cNvSpPr>
            <a:spLocks noGrp="1"/>
          </p:cNvSpPr>
          <p:nvPr>
            <p:ph type="body" idx="1"/>
          </p:nvPr>
        </p:nvSpPr>
        <p:spPr>
          <a:xfrm>
            <a:off x="152400" y="4114800"/>
            <a:ext cx="78486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Selected Students.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   1 </a:t>
            </a:r>
            <a:r>
              <a:rPr lang="en-US" sz="44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Shinde</a:t>
            </a:r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Ayush</a:t>
            </a:r>
            <a:endParaRPr lang="en-US" sz="44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   2 </a:t>
            </a:r>
            <a:r>
              <a:rPr lang="en-US" sz="44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Pawar</a:t>
            </a:r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Tanvi</a:t>
            </a:r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.. </a:t>
            </a:r>
            <a:r>
              <a:rPr lang="en-US" sz="1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endParaRPr lang="en-US" sz="40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085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3048000"/>
          </a:xfrm>
        </p:spPr>
        <p:txBody>
          <a:bodyPr/>
          <a:lstStyle/>
          <a:p>
            <a:pPr>
              <a:defRPr/>
            </a:pPr>
            <a: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Exemplary student </a:t>
            </a:r>
            <a:r>
              <a:rPr sz="48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Std</a:t>
            </a:r>
            <a: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2</a:t>
            </a:r>
            <a:r>
              <a:rPr sz="4800" baseline="30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ND</a:t>
            </a:r>
            <a: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b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sz="6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 </a:t>
            </a:r>
            <a:r>
              <a:rPr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Nominated Students.</a:t>
            </a:r>
            <a:br>
              <a:rPr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1Jadhav </a:t>
            </a:r>
            <a:r>
              <a:rPr lang="en-US" sz="44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Ishavari.BagulSarthak</a:t>
            </a:r>
            <a: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2 </a:t>
            </a:r>
            <a:r>
              <a:rPr lang="en-US" sz="44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Upaddhy</a:t>
            </a:r>
            <a: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Shejal.2 </a:t>
            </a:r>
            <a:r>
              <a:rPr lang="en-US" sz="44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PatilAditya</a:t>
            </a:r>
            <a: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</a:t>
            </a:r>
            <a:b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3Sharma </a:t>
            </a:r>
            <a:r>
              <a:rPr lang="en-US" sz="44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Kripali</a:t>
            </a:r>
            <a: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   3 </a:t>
            </a:r>
            <a:r>
              <a:rPr lang="en-US" sz="44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Patil</a:t>
            </a:r>
            <a: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Parth</a:t>
            </a:r>
            <a: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</a:t>
            </a:r>
            <a:r>
              <a:rPr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sz="6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sz="60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sz="2800" dirty="0" smtClean="0">
                <a:latin typeface="Cooper Black" panose="0208090404030B020404" pitchFamily="18" charset="0"/>
              </a:rPr>
              <a:t>	</a:t>
            </a:r>
            <a:endParaRPr dirty="0">
              <a:latin typeface="Cooper Black" panose="0208090404030B020404" pitchFamily="18" charset="0"/>
            </a:endParaRP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>
          <a:xfrm>
            <a:off x="530225" y="4191000"/>
            <a:ext cx="7772400" cy="2362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1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Selected Students.</a:t>
            </a:r>
          </a:p>
          <a:p>
            <a:pPr>
              <a:lnSpc>
                <a:spcPct val="150000"/>
              </a:lnSpc>
            </a:pPr>
            <a: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1 </a:t>
            </a:r>
            <a:r>
              <a:rPr lang="en-US" sz="16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Patil</a:t>
            </a:r>
            <a: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16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Parth</a:t>
            </a:r>
            <a: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2 </a:t>
            </a:r>
            <a:r>
              <a:rPr lang="en-US" sz="16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Jadhav</a:t>
            </a:r>
            <a: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16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Ishavari</a:t>
            </a:r>
            <a: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. </a:t>
            </a:r>
            <a:b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4000" dirty="0" smtClean="0">
                <a:solidFill>
                  <a:srgbClr val="800000"/>
                </a:solidFill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08399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4038600"/>
          </a:xfrm>
        </p:spPr>
        <p:txBody>
          <a:bodyPr/>
          <a:lstStyle/>
          <a:p>
            <a:pPr>
              <a:defRPr/>
            </a:pPr>
            <a:r>
              <a:rPr sz="4800" dirty="0" smtClean="0"/>
              <a:t/>
            </a:r>
            <a:br>
              <a:rPr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>
                <a:solidFill>
                  <a:srgbClr val="FFFF00"/>
                </a:solidFill>
              </a:rPr>
              <a:t>       </a:t>
            </a:r>
            <a: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Exemplary Student 3rd std.</a:t>
            </a:r>
            <a:b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sz="2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            </a:t>
            </a:r>
            <a:r>
              <a:rPr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Nominated Students.</a:t>
            </a:r>
            <a:br>
              <a:rPr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1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Khandave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Sahil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    1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Gavit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Ishita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2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Bhosale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Aryan 2LekhashreeNagarkar</a:t>
            </a:r>
            <a:b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3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Paikrao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Shantanu</a:t>
            </a:r>
            <a:r>
              <a:rPr lang="en-US" sz="36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3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GaviBhagyashree</a:t>
            </a:r>
            <a:r>
              <a:rPr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br>
              <a:rPr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endParaRPr sz="36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7772400" cy="3048000"/>
          </a:xfrm>
        </p:spPr>
        <p:txBody>
          <a:bodyPr>
            <a:normAutofit fontScale="25000" lnSpcReduction="20000"/>
          </a:bodyPr>
          <a:lstStyle/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Selected Student.</a:t>
            </a:r>
          </a:p>
          <a:p>
            <a: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1 </a:t>
            </a:r>
            <a:r>
              <a:rPr lang="en-US" sz="16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Khandave</a:t>
            </a:r>
            <a: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16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Sahil</a:t>
            </a:r>
            <a: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.</a:t>
            </a:r>
          </a:p>
          <a:p>
            <a: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2 </a:t>
            </a:r>
            <a:r>
              <a:rPr lang="en-US" sz="16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Gavit</a:t>
            </a:r>
            <a:r>
              <a:rPr lang="en-US" sz="1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16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Ishita</a:t>
            </a:r>
            <a:r>
              <a:rPr lang="en-US" sz="1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52426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" y="852985"/>
            <a:ext cx="8915400" cy="3048000"/>
          </a:xfrm>
        </p:spPr>
        <p:txBody>
          <a:bodyPr/>
          <a:lstStyle/>
          <a:p>
            <a:pPr>
              <a:defRPr/>
            </a:pPr>
            <a:r>
              <a:rPr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              </a:t>
            </a:r>
            <a:r>
              <a:rPr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Examplery</a:t>
            </a:r>
            <a:r>
              <a:rPr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student Std. IV</a:t>
            </a:r>
            <a:br>
              <a:rPr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                Nominated Students.</a:t>
            </a:r>
            <a:br>
              <a:rPr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1 </a:t>
            </a:r>
            <a:r>
              <a:rPr lang="en-US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Jadhav</a:t>
            </a:r>
            <a:r>
              <a:rPr lang="en-US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Rajkumar</a:t>
            </a:r>
            <a:r>
              <a:rPr lang="en-US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        1Sanap </a:t>
            </a:r>
            <a:r>
              <a:rPr lang="en-US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Samruddhi</a:t>
            </a:r>
            <a:r>
              <a:rPr lang="en-US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 2 </a:t>
            </a:r>
            <a:r>
              <a:rPr lang="en-US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Jadhav</a:t>
            </a:r>
            <a:r>
              <a:rPr lang="en-US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Abhishek</a:t>
            </a:r>
            <a:r>
              <a:rPr lang="en-US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         2 </a:t>
            </a:r>
            <a:r>
              <a:rPr lang="en-US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Bagul</a:t>
            </a:r>
            <a:r>
              <a:rPr lang="en-US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Sneha</a:t>
            </a:r>
            <a:r>
              <a:rPr lang="en-US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</a:t>
            </a:r>
            <a:r>
              <a:rPr lang="en-US" sz="32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    3 </a:t>
            </a:r>
            <a:r>
              <a:rPr lang="en-US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Kumavat</a:t>
            </a:r>
            <a:r>
              <a:rPr lang="en-US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Sahil</a:t>
            </a:r>
            <a:r>
              <a:rPr lang="en-US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              3 </a:t>
            </a:r>
            <a:r>
              <a:rPr lang="en-US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Chitali</a:t>
            </a:r>
            <a:r>
              <a:rPr lang="en-US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Aher</a:t>
            </a:r>
            <a:r>
              <a:rPr lang="en-US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</a:t>
            </a:r>
            <a:r>
              <a:rPr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	 </a:t>
            </a:r>
            <a:endParaRPr sz="32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>
          <a:xfrm>
            <a:off x="0" y="3886200"/>
            <a:ext cx="9220199" cy="2971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               </a:t>
            </a:r>
            <a:r>
              <a:rPr lang="en-US" sz="4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Selected Student.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  1 </a:t>
            </a:r>
            <a:r>
              <a:rPr lang="en-US" sz="48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Jadhav</a:t>
            </a:r>
            <a:r>
              <a:rPr lang="en-US" sz="4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Rajkumar</a:t>
            </a:r>
            <a:r>
              <a:rPr lang="en-US" sz="4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.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  2 </a:t>
            </a:r>
            <a:r>
              <a:rPr lang="en-US" sz="48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Sanap</a:t>
            </a:r>
            <a:r>
              <a:rPr lang="en-US" sz="4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Samruddhi</a:t>
            </a:r>
            <a:r>
              <a:rPr lang="en-US" sz="4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   </a:t>
            </a:r>
          </a:p>
        </p:txBody>
      </p:sp>
    </p:spTree>
    <p:extLst>
      <p:ext uri="{BB962C8B-B14F-4D97-AF65-F5344CB8AC3E}">
        <p14:creationId xmlns="" xmlns:p14="http://schemas.microsoft.com/office/powerpoint/2010/main" val="1397257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457200"/>
            <a:ext cx="8226552" cy="5105400"/>
          </a:xfrm>
        </p:spPr>
        <p:txBody>
          <a:bodyPr/>
          <a:lstStyle/>
          <a:p>
            <a:pPr>
              <a:defRPr/>
            </a:pPr>
            <a: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      student Std. V</a:t>
            </a:r>
            <a:b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US" sz="4800" dirty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lang="en-US" sz="4800" dirty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US"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lang="en-US"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US"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</a:t>
            </a:r>
            <a: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All Student Are BEST</a:t>
            </a:r>
            <a:endParaRPr sz="48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25" y="4495800"/>
            <a:ext cx="7772400" cy="1066800"/>
          </a:xfrm>
        </p:spPr>
        <p:txBody>
          <a:bodyPr>
            <a:normAutofit/>
          </a:bodyPr>
          <a:lstStyle/>
          <a:p>
            <a:endParaRPr lang="en-US" sz="3600" dirty="0" smtClean="0">
              <a:solidFill>
                <a:srgbClr val="7B3789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62046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4193275"/>
          </a:xfrm>
        </p:spPr>
        <p:txBody>
          <a:bodyPr/>
          <a:lstStyle/>
          <a:p>
            <a:pPr>
              <a:defRPr/>
            </a:pPr>
            <a: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CAPTAIN OF THE   SCHOOL</a:t>
            </a:r>
            <a:b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</a:t>
            </a:r>
            <a:r>
              <a:rPr sz="6000" u="sng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RAJKUMAR</a:t>
            </a:r>
            <a:r>
              <a:rPr sz="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JADHAV</a:t>
            </a:r>
            <a: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endParaRPr sz="60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>
          <a:xfrm>
            <a:off x="530225" y="4191000"/>
            <a:ext cx="77724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sz="6000" dirty="0" smtClean="0"/>
              <a:t>	</a:t>
            </a:r>
            <a:r>
              <a:rPr lang="en-US" sz="60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VICE CAPTAIN </a:t>
            </a:r>
          </a:p>
          <a:p>
            <a:r>
              <a:rPr lang="en-US" sz="60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</a:t>
            </a:r>
            <a:r>
              <a:rPr lang="en-US" sz="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DHATRAK KAVERI</a:t>
            </a:r>
          </a:p>
        </p:txBody>
      </p:sp>
    </p:spTree>
    <p:extLst>
      <p:ext uri="{BB962C8B-B14F-4D97-AF65-F5344CB8AC3E}">
        <p14:creationId xmlns="" xmlns:p14="http://schemas.microsoft.com/office/powerpoint/2010/main" val="496286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267200"/>
            <a:ext cx="8686800" cy="2057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i="1" dirty="0" smtClean="0">
                <a:solidFill>
                  <a:srgbClr val="800000"/>
                </a:solidFill>
              </a:rPr>
              <a:t>	</a:t>
            </a:r>
            <a:r>
              <a:rPr lang="en-US" sz="7200" b="1" i="1" u="sng" dirty="0" smtClean="0">
                <a:solidFill>
                  <a:srgbClr val="800000"/>
                </a:solidFill>
                <a:latin typeface="Cooper Black" panose="0208090404030B020404" pitchFamily="18" charset="0"/>
              </a:rPr>
              <a:t>THANK YOU</a:t>
            </a:r>
            <a:r>
              <a:rPr lang="en-US" sz="7200" b="1" i="1" u="sng" dirty="0" smtClean="0">
                <a:solidFill>
                  <a:srgbClr val="800000"/>
                </a:solidFill>
              </a:rPr>
              <a:t>….</a:t>
            </a:r>
            <a:br>
              <a:rPr lang="en-US" sz="7200" b="1" i="1" u="sng" dirty="0" smtClean="0">
                <a:solidFill>
                  <a:srgbClr val="800000"/>
                </a:solidFill>
              </a:rPr>
            </a:br>
            <a:endParaRPr lang="en-US" sz="3600" b="1" i="1" u="sng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8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014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838200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Arial Rounded MT Bold" pitchFamily="34" charset="0"/>
                <a:cs typeface="Andalus" pitchFamily="18" charset="-78"/>
              </a:rPr>
              <a:t>We are  </a:t>
            </a:r>
            <a:r>
              <a:rPr lang="en-US" sz="3200" b="1" dirty="0" err="1">
                <a:latin typeface="Arial Rounded MT Bold" pitchFamily="34" charset="0"/>
                <a:cs typeface="Andalus" pitchFamily="18" charset="-78"/>
              </a:rPr>
              <a:t>Gov.Recognised</a:t>
            </a:r>
            <a:r>
              <a:rPr lang="en-US" sz="3200" b="1" dirty="0">
                <a:latin typeface="Arial Rounded MT Bold" pitchFamily="34" charset="0"/>
                <a:cs typeface="Andalus" pitchFamily="18" charset="-78"/>
              </a:rPr>
              <a:t>. state board C.B.S.E pattern school </a:t>
            </a:r>
          </a:p>
          <a:p>
            <a:pPr algn="ctr"/>
            <a:endParaRPr lang="en-US" sz="3200" b="1" dirty="0">
              <a:latin typeface="Lucida Calligraphy" pitchFamily="66" charset="0"/>
            </a:endParaRPr>
          </a:p>
          <a:p>
            <a:pPr algn="ctr"/>
            <a:r>
              <a:rPr lang="en-US" sz="4000" b="1" dirty="0">
                <a:solidFill>
                  <a:srgbClr val="800000"/>
                </a:solidFill>
                <a:latin typeface="Lucida Calligraphy" pitchFamily="66" charset="0"/>
              </a:rPr>
              <a:t>The school to reach </a:t>
            </a:r>
            <a:r>
              <a:rPr lang="en-US" sz="4000" b="1" dirty="0" err="1">
                <a:solidFill>
                  <a:srgbClr val="800000"/>
                </a:solidFill>
                <a:latin typeface="Lucida Calligraphy" pitchFamily="66" charset="0"/>
              </a:rPr>
              <a:t>std</a:t>
            </a:r>
            <a:r>
              <a:rPr lang="en-US" sz="4000" b="1" dirty="0">
                <a:solidFill>
                  <a:srgbClr val="800000"/>
                </a:solidFill>
                <a:latin typeface="Lucida Calligraphy" pitchFamily="66" charset="0"/>
              </a:rPr>
              <a:t> 10</a:t>
            </a:r>
            <a:r>
              <a:rPr lang="en-US" sz="4000" b="1" baseline="30000" dirty="0">
                <a:solidFill>
                  <a:srgbClr val="800000"/>
                </a:solidFill>
                <a:latin typeface="Lucida Calligraphy" pitchFamily="66" charset="0"/>
              </a:rPr>
              <a:t>th</a:t>
            </a:r>
            <a:r>
              <a:rPr lang="en-US" sz="4000" b="1" dirty="0">
                <a:solidFill>
                  <a:srgbClr val="800000"/>
                </a:solidFill>
                <a:latin typeface="Lucida Calligraphy" pitchFamily="66" charset="0"/>
              </a:rPr>
              <a:t> as  </a:t>
            </a:r>
            <a:r>
              <a:rPr lang="en-US" sz="4000" b="1" dirty="0" smtClean="0">
                <a:solidFill>
                  <a:srgbClr val="800000"/>
                </a:solidFill>
                <a:latin typeface="Lucida Calligraphy" pitchFamily="66" charset="0"/>
              </a:rPr>
              <a:t>per natural growth.</a:t>
            </a:r>
            <a:endParaRPr lang="en-US" sz="3200" b="1" dirty="0"/>
          </a:p>
          <a:p>
            <a:pPr algn="ctr"/>
            <a:endParaRPr lang="en-US" sz="3200" b="1" dirty="0"/>
          </a:p>
        </p:txBody>
      </p:sp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0" y="5791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963987" y="2665413"/>
            <a:ext cx="6080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49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266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Next year admission    </a:t>
            </a:r>
            <a:b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open for playgroup to std. 8</a:t>
            </a:r>
            <a:r>
              <a:rPr lang="en-US" sz="4400" baseline="30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2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137160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C00000"/>
                </a:solidFill>
                <a:latin typeface="Lucida Calligraphy" pitchFamily="66" charset="0"/>
              </a:rPr>
              <a:t>Our specialty 30 students per class with aim for tuition free education.</a:t>
            </a:r>
          </a:p>
          <a:p>
            <a:pPr algn="ctr">
              <a:lnSpc>
                <a:spcPct val="150000"/>
              </a:lnSpc>
            </a:pPr>
            <a:r>
              <a:rPr lang="en-US" sz="4400" b="1" u="sng">
                <a:solidFill>
                  <a:srgbClr val="C00000"/>
                </a:solidFill>
                <a:latin typeface="Lucida Calligraphy" pitchFamily="66" charset="0"/>
              </a:rPr>
              <a:t>Concept understanding.</a:t>
            </a:r>
          </a:p>
        </p:txBody>
      </p:sp>
    </p:spTree>
  </p:cSld>
  <p:clrMapOvr>
    <a:masterClrMapping/>
  </p:clrMapOvr>
  <p:transition spd="slow" advTm="624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81000" y="118408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Bookman Old Style" pitchFamily="18" charset="0"/>
              </a:rPr>
              <a:t>SPECIAL ACTIVITY IN OUR SCHOOL</a:t>
            </a:r>
          </a:p>
          <a:p>
            <a:pPr algn="ctr"/>
            <a:endParaRPr lang="en-US" sz="4000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1938338"/>
            <a:ext cx="91712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Extra classes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Special coaching with question bank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News Paper Reading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Indoor games- Chess </a:t>
            </a:r>
            <a:r>
              <a:rPr lang="en-US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Carom</a:t>
            </a:r>
            <a:endParaRPr lang="en-US" sz="24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Outdoor games-Throw ball, track events, badminton.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Cooking </a:t>
            </a:r>
            <a:r>
              <a:rPr lang="en-U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Activity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Skating </a:t>
            </a:r>
            <a:endParaRPr lang="en-US" sz="24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English speaking class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Library Facility (800 Books)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Environmental </a:t>
            </a:r>
            <a:r>
              <a:rPr lang="en-U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Care.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Hypnotism; Meditation.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Karate.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Medical check up(All time doctor present ladies &amp; gents. )</a:t>
            </a:r>
          </a:p>
        </p:txBody>
      </p:sp>
      <p:pic>
        <p:nvPicPr>
          <p:cNvPr id="23556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3528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</a:rPr>
              <a:t>Audio-visual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Library.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</a:rPr>
              <a:t>Personality Development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</a:rPr>
              <a:t>Quiz Session. Every Saturday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rgbClr val="002060"/>
              </a:buClr>
            </a:pP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Social Responsibility.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</a:rPr>
              <a:t>Yoga section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</a:rPr>
              <a:t>Music,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tabla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</a:rPr>
              <a:t>harmonium, dance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</a:rPr>
              <a:t>Annual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Function.</a:t>
            </a:r>
          </a:p>
          <a:p>
            <a:pPr>
              <a:buClr>
                <a:srgbClr val="002060"/>
              </a:buClr>
            </a:pP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9" name="Picture 3" descr="C:\Program Files\Microsoft Office\MEDIA\CAGCAT10\j019903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981075"/>
            <a:ext cx="33274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 u="sng">
                <a:solidFill>
                  <a:srgbClr val="FF0000"/>
                </a:solidFill>
                <a:latin typeface="Showcard Gothic" pitchFamily="82" charset="0"/>
              </a:rPr>
              <a:t>CELEBRATIONS</a:t>
            </a:r>
            <a:endParaRPr lang="en-US" sz="7200" b="1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828800"/>
            <a:ext cx="3733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Franklin Gothic Book" pitchFamily="34" charset="0"/>
              </a:rPr>
              <a:t>Independence Day</a:t>
            </a:r>
          </a:p>
          <a:p>
            <a:pPr>
              <a:buFont typeface="Arial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Franklin Gothic Book" pitchFamily="34" charset="0"/>
              </a:rPr>
              <a:t>Gokul</a:t>
            </a:r>
            <a:r>
              <a:rPr lang="en-US" sz="32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Franklin Gothic Book" pitchFamily="34" charset="0"/>
              </a:rPr>
              <a:t>ashtami</a:t>
            </a:r>
            <a:endParaRPr lang="en-US" sz="3200" b="1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Franklin Gothic Book" pitchFamily="34" charset="0"/>
              </a:rPr>
              <a:t>Teacher’s Day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Franklin Gothic Book" pitchFamily="34" charset="0"/>
              </a:rPr>
              <a:t>Ganesh </a:t>
            </a:r>
            <a:r>
              <a:rPr lang="en-US" sz="3200" b="1" dirty="0" err="1" smtClean="0">
                <a:solidFill>
                  <a:srgbClr val="FF0000"/>
                </a:solidFill>
                <a:latin typeface="Franklin Gothic Book" pitchFamily="34" charset="0"/>
              </a:rPr>
              <a:t>chaturthi</a:t>
            </a:r>
            <a:endParaRPr lang="en-US" sz="3200" b="1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Franklin Gothic Book" pitchFamily="34" charset="0"/>
              </a:rPr>
              <a:t>Navratri</a:t>
            </a:r>
            <a:r>
              <a:rPr lang="en-US" sz="32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Franklin Gothic Book" pitchFamily="34" charset="0"/>
              </a:rPr>
              <a:t>dandia</a:t>
            </a:r>
            <a:endParaRPr lang="en-US" sz="3200" b="1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Franklin Gothic Book" pitchFamily="34" charset="0"/>
              </a:rPr>
              <a:t>Gandhi </a:t>
            </a:r>
            <a:r>
              <a:rPr lang="en-US" sz="3200" b="1" dirty="0" err="1">
                <a:solidFill>
                  <a:srgbClr val="FF0000"/>
                </a:solidFill>
                <a:latin typeface="Franklin Gothic Book" pitchFamily="34" charset="0"/>
              </a:rPr>
              <a:t>Jayanti</a:t>
            </a:r>
            <a:endParaRPr lang="en-US" sz="3200" b="1" dirty="0">
              <a:solidFill>
                <a:srgbClr val="FF0000"/>
              </a:solidFill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Franklin Gothic Book" pitchFamily="34" charset="0"/>
              </a:rPr>
              <a:t>Diwali Celebration </a:t>
            </a:r>
          </a:p>
          <a:p>
            <a:pPr>
              <a:buFont typeface="Arial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Franklin Gothic Book" pitchFamily="34" charset="0"/>
              </a:rPr>
              <a:t>Rakshabandhan</a:t>
            </a:r>
            <a:endParaRPr lang="en-US" sz="3200" b="1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41990" name="Picture 6" descr="C:\Program Files\Microsoft Office\MEDIA\CAGCAT10\j021658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038350"/>
            <a:ext cx="32734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ACTIVITIES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Green day ,Red day, White day, Yellow day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Vegetable pared &amp; fruit pared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Chart making 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Rakhi</a:t>
            </a:r>
            <a:r>
              <a:rPr lang="en-US" dirty="0" smtClean="0">
                <a:solidFill>
                  <a:srgbClr val="C00000"/>
                </a:solidFill>
              </a:rPr>
              <a:t> making &amp; </a:t>
            </a:r>
            <a:r>
              <a:rPr lang="en-US" dirty="0" err="1" smtClean="0">
                <a:solidFill>
                  <a:srgbClr val="C00000"/>
                </a:solidFill>
              </a:rPr>
              <a:t>sticiking</a:t>
            </a:r>
            <a:r>
              <a:rPr lang="en-US" dirty="0" smtClean="0">
                <a:solidFill>
                  <a:srgbClr val="C00000"/>
                </a:solidFill>
              </a:rPr>
              <a:t> compition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Flag </a:t>
            </a:r>
            <a:r>
              <a:rPr lang="en-US" dirty="0" err="1" smtClean="0">
                <a:solidFill>
                  <a:srgbClr val="C00000"/>
                </a:solidFill>
              </a:rPr>
              <a:t>colouring</a:t>
            </a:r>
            <a:r>
              <a:rPr lang="en-US" dirty="0" smtClean="0">
                <a:solidFill>
                  <a:srgbClr val="C00000"/>
                </a:solidFill>
              </a:rPr>
              <a:t> compition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Ruturang</a:t>
            </a:r>
            <a:r>
              <a:rPr lang="en-US" dirty="0" smtClean="0">
                <a:solidFill>
                  <a:srgbClr val="C00000"/>
                </a:solidFill>
              </a:rPr>
              <a:t> day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Greeting making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Radha</a:t>
            </a:r>
            <a:r>
              <a:rPr lang="en-US" dirty="0" smtClean="0">
                <a:solidFill>
                  <a:srgbClr val="C00000"/>
                </a:solidFill>
              </a:rPr>
              <a:t> Krishna dress up compition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Fancy dress –Rain creature , our helper, Great leader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Toy day, Plantation, </a:t>
            </a:r>
            <a:r>
              <a:rPr lang="en-US" dirty="0" err="1" smtClean="0">
                <a:solidFill>
                  <a:srgbClr val="C00000"/>
                </a:solidFill>
              </a:rPr>
              <a:t>Raod</a:t>
            </a:r>
            <a:r>
              <a:rPr lang="en-US" dirty="0" smtClean="0">
                <a:solidFill>
                  <a:srgbClr val="C00000"/>
                </a:solidFill>
              </a:rPr>
              <a:t> safety day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Gandhi dress up compition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Diya making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2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Desktop\New Folder\New folder (2)\IMG-20150904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442" y="533400"/>
            <a:ext cx="9179442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Desktop\New Folder\New folder (2)\IMG-20150904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0651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58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5600" cy="693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2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07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93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79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New Folder\New folder (2)\IMG-20150827-WA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506" y="56032"/>
            <a:ext cx="8112894" cy="6573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16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Desktop\New Folder\New folder (2)\IMG-20150827-WA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9916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57200"/>
            <a:ext cx="8632370" cy="624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31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13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83600" cy="6362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73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27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685800"/>
            <a:ext cx="7619999" cy="132343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come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" y="1987644"/>
            <a:ext cx="9132627" cy="5175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3005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28600"/>
            <a:ext cx="9144000" cy="723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83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78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905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03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46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15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8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24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82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21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927848" cy="8382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69850" h="38100" prst="cross"/>
              <a:contourClr>
                <a:schemeClr val="tx2"/>
              </a:contourClr>
            </a:sp3d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ANNUAL </a:t>
            </a:r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FUNCTION  </a:t>
            </a:r>
            <a:endParaRPr lang="en-US" sz="66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95400"/>
            <a:ext cx="6324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2015-2016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386"/>
            <a:ext cx="9144000" cy="4138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93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96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71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25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80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97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68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96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13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18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u="sng">
                <a:solidFill>
                  <a:srgbClr val="C00000"/>
                </a:solidFill>
                <a:latin typeface="Algerian" pitchFamily="82" charset="0"/>
              </a:rPr>
              <a:t>WELCOME</a:t>
            </a:r>
            <a:endParaRPr lang="en-US" sz="6000" b="1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800000"/>
                </a:solidFill>
                <a:latin typeface="+mj-lt"/>
              </a:rPr>
              <a:t>VIDYACHANDRA EDUCATION AND WELFARE TRUST</a:t>
            </a:r>
          </a:p>
          <a:p>
            <a:pPr algn="ctr">
              <a:defRPr/>
            </a:pPr>
            <a:endParaRPr lang="en-US" sz="3600" b="1" dirty="0">
              <a:solidFill>
                <a:srgbClr val="800000"/>
              </a:solidFill>
              <a:latin typeface="Lucida Calligraphy" pitchFamily="66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Lucida Calligraphy" pitchFamily="66" charset="0"/>
              </a:rPr>
              <a:t>VIDYACHANDRA’S “MY HOME”</a:t>
            </a: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Lucida Calligraphy" pitchFamily="66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Lucida Calligraphy" pitchFamily="66" charset="0"/>
              </a:rPr>
              <a:t>ENGLISH MEDIUM SCHOOL,</a:t>
            </a: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Lucida Calligraphy" pitchFamily="66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Lucida Calligraphy" pitchFamily="66" charset="0"/>
              </a:rPr>
              <a:t>SNEH NAGAR, MHASRUL,</a:t>
            </a: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Lucida Calligraphy" pitchFamily="66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Lucida Calligraphy" pitchFamily="66" charset="0"/>
              </a:rPr>
              <a:t>NASHIK – 422004.</a:t>
            </a:r>
          </a:p>
        </p:txBody>
      </p:sp>
    </p:spTree>
  </p:cSld>
  <p:clrMapOvr>
    <a:masterClrMapping/>
  </p:clrMapOvr>
  <p:transition advTm="271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78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89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5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73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97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14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4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97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77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61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6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US" sz="1200">
                <a:hlinkClick r:id="rId3"/>
              </a:rPr>
              <a:t>Images for </a:t>
            </a:r>
            <a:r>
              <a:rPr lang="en-US" sz="1200" b="1">
                <a:hlinkClick r:id="rId3"/>
              </a:rPr>
              <a:t>flower wallpaper</a:t>
            </a:r>
            <a:endParaRPr lang="en-US" sz="1200"/>
          </a:p>
          <a:p>
            <a:pPr eaLnBrk="0" hangingPunct="0"/>
            <a:r>
              <a:rPr lang="en-US" sz="1400"/>
              <a:t/>
            </a:r>
            <a:br>
              <a:rPr lang="en-US" sz="1400"/>
            </a:br>
            <a:endParaRPr lang="en-US">
              <a:cs typeface="Arial" charset="0"/>
            </a:endParaRPr>
          </a:p>
          <a:p>
            <a:pPr eaLnBrk="0" hangingPunct="0"/>
            <a:r>
              <a:rPr lang="en-US">
                <a:cs typeface="Arial" charset="0"/>
                <a:hlinkClick r:id="rId4"/>
              </a:rPr>
              <a:t>  </a:t>
            </a:r>
            <a:r>
              <a:rPr lang="en-US" sz="4800">
                <a:cs typeface="Arial" charset="0"/>
              </a:rPr>
              <a:t> </a:t>
            </a:r>
            <a:r>
              <a:rPr lang="en-US">
                <a:cs typeface="Arial" charset="0"/>
              </a:rPr>
              <a:t>                  </a:t>
            </a:r>
          </a:p>
        </p:txBody>
      </p:sp>
      <p:pic>
        <p:nvPicPr>
          <p:cNvPr id="5123" name="Picture 5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743200"/>
            <a:ext cx="739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457200" y="381000"/>
            <a:ext cx="8839200" cy="2667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            </a:t>
            </a:r>
            <a:r>
              <a:rPr lang="en-US" sz="8000" b="1" dirty="0" smtClean="0">
                <a:solidFill>
                  <a:srgbClr val="C00000"/>
                </a:solidFill>
                <a:latin typeface="Elephant" pitchFamily="18" charset="0"/>
                <a:cs typeface="Andalus" pitchFamily="18" charset="-78"/>
              </a:rPr>
              <a:t>WELCOME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</a:br>
            <a:endParaRPr lang="en-IN" dirty="0"/>
          </a:p>
        </p:txBody>
      </p:sp>
    </p:spTree>
  </p:cSld>
  <p:clrMapOvr>
    <a:masterClrMapping/>
  </p:clrMapOvr>
  <p:transition advTm="282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43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88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41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59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53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68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56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41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83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41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smtClean="0">
                <a:solidFill>
                  <a:srgbClr val="800000"/>
                </a:solidFill>
                <a:latin typeface="Algerian" pitchFamily="82" charset="0"/>
              </a:rPr>
              <a:t>  </a:t>
            </a:r>
            <a:r>
              <a:rPr lang="en-US" sz="5400" u="sng" smtClean="0">
                <a:solidFill>
                  <a:srgbClr val="800000"/>
                </a:solidFill>
                <a:latin typeface="Algerian" pitchFamily="82" charset="0"/>
              </a:rPr>
              <a:t>HONOURABLE TRUSTEE  </a:t>
            </a:r>
            <a:endParaRPr lang="en-IN" sz="5400" u="sng" smtClean="0">
              <a:solidFill>
                <a:srgbClr val="800000"/>
              </a:solidFill>
              <a:latin typeface="Algerian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191000" cy="1725612"/>
          </a:xfrm>
        </p:spPr>
        <p:txBody>
          <a:bodyPr/>
          <a:lstStyle/>
          <a:p>
            <a:r>
              <a:rPr lang="en-US" sz="4800" smtClean="0">
                <a:solidFill>
                  <a:srgbClr val="FF0000"/>
                </a:solidFill>
              </a:rPr>
              <a:t>MR. S.P.JAIN-</a:t>
            </a:r>
            <a:endParaRPr lang="en-IN" sz="4800" smtClean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495800" y="2057400"/>
            <a:ext cx="44196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MRS. V.S.JAIN</a:t>
            </a:r>
            <a:endParaRPr lang="en-IN" sz="4800" smtClean="0">
              <a:solidFill>
                <a:srgbClr val="FF0000"/>
              </a:solidFill>
            </a:endParaRPr>
          </a:p>
        </p:txBody>
      </p:sp>
      <p:pic>
        <p:nvPicPr>
          <p:cNvPr id="96259" name="Picture 3" descr="C:\Users\Sanjay\Desktop\JAIN FMLY\DSCN37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10000"/>
            <a:ext cx="3276600" cy="2743200"/>
          </a:xfrm>
          <a:noFill/>
        </p:spPr>
      </p:pic>
      <p:pic>
        <p:nvPicPr>
          <p:cNvPr id="96260" name="Picture 4" descr="C:\Users\Sanjay\Desktop\JAIN FMLY\DSCN37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3810000"/>
            <a:ext cx="3200400" cy="2743200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Desktop\DSCN3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77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48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Spots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10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52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School Folder\20151203_102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693238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School Folder\20151203_101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04" y="381000"/>
            <a:ext cx="8721761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71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50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15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86106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sz="2400" smtClean="0">
                <a:solidFill>
                  <a:srgbClr val="800000"/>
                </a:solidFill>
                <a:latin typeface="Lucida Calligraphy" pitchFamily="66" charset="0"/>
              </a:rPr>
              <a:t>       </a:t>
            </a:r>
            <a:r>
              <a:rPr lang="en-US" sz="4800" b="1" smtClean="0">
                <a:solidFill>
                  <a:srgbClr val="800000"/>
                </a:solidFill>
                <a:latin typeface="Lucida Calligraphy" pitchFamily="66" charset="0"/>
              </a:rPr>
              <a:t>DR.VIRENDRA JAIN</a:t>
            </a:r>
            <a:br>
              <a:rPr lang="en-US" sz="4800" b="1" smtClean="0">
                <a:solidFill>
                  <a:srgbClr val="800000"/>
                </a:solidFill>
                <a:latin typeface="Lucida Calligraphy" pitchFamily="66" charset="0"/>
              </a:rPr>
            </a:br>
            <a:r>
              <a:rPr lang="en-US" sz="4800" b="1" smtClean="0">
                <a:solidFill>
                  <a:srgbClr val="800000"/>
                </a:solidFill>
                <a:latin typeface="Lucida Calligraphy" pitchFamily="66" charset="0"/>
              </a:rPr>
              <a:t>                        M.D.</a:t>
            </a:r>
            <a:endParaRPr lang="en-IN" sz="4800" b="1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352" y="381000"/>
            <a:ext cx="7772400" cy="1219200"/>
          </a:xfrm>
        </p:spPr>
        <p:txBody>
          <a:bodyPr/>
          <a:lstStyle/>
          <a:p>
            <a:pPr>
              <a:defRPr/>
            </a:pPr>
            <a:r>
              <a:rPr sz="5400" smtClean="0">
                <a:solidFill>
                  <a:srgbClr val="FF0000"/>
                </a:solidFill>
                <a:latin typeface="Algerian" pitchFamily="82" charset="0"/>
              </a:rPr>
              <a:t>   </a:t>
            </a:r>
            <a:r>
              <a:rPr sz="5400" u="sng" smtClean="0">
                <a:solidFill>
                  <a:srgbClr val="FF0000"/>
                </a:solidFill>
                <a:latin typeface="Algerian" pitchFamily="82" charset="0"/>
              </a:rPr>
              <a:t>MANAGING DIRECTOR</a:t>
            </a:r>
            <a:endParaRPr lang="en-IN" sz="5400" u="sng"/>
          </a:p>
        </p:txBody>
      </p:sp>
      <p:pic>
        <p:nvPicPr>
          <p:cNvPr id="12" name="Picture 2" descr="C:\Users\Sanjay\Desktop\JAIN FMLY\DSC01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54546">
            <a:off x="282575" y="3153812"/>
            <a:ext cx="3041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03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20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13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6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84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93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admin\Desktop\DSC_0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2154" y="-911226"/>
            <a:ext cx="11565003" cy="7680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22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97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713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04800"/>
            <a:ext cx="7927848" cy="1143000"/>
          </a:xfrm>
        </p:spPr>
        <p:txBody>
          <a:bodyPr/>
          <a:lstStyle/>
          <a:p>
            <a:pPr>
              <a:defRPr/>
            </a:pPr>
            <a:r>
              <a:rPr sz="5400" smtClean="0">
                <a:solidFill>
                  <a:srgbClr val="FF0000"/>
                </a:solidFill>
                <a:latin typeface="Algerian" pitchFamily="82" charset="0"/>
              </a:rPr>
              <a:t>        </a:t>
            </a:r>
            <a:r>
              <a:rPr sz="5400" u="sng" smtClean="0">
                <a:solidFill>
                  <a:srgbClr val="FF0000"/>
                </a:solidFill>
                <a:latin typeface="Algerian" pitchFamily="82" charset="0"/>
              </a:rPr>
              <a:t>OUR PRINCIPAL</a:t>
            </a:r>
            <a:endParaRPr lang="en-IN" u="s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25" y="1905000"/>
            <a:ext cx="8613775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4400" b="1" smtClean="0">
                <a:solidFill>
                  <a:srgbClr val="800000"/>
                </a:solidFill>
                <a:latin typeface="Lucida Calligraphy" pitchFamily="66" charset="0"/>
              </a:rPr>
              <a:t>      DR.ARTI V. JAIN</a:t>
            </a:r>
            <a:br>
              <a:rPr lang="en-US" sz="4400" b="1" smtClean="0">
                <a:solidFill>
                  <a:srgbClr val="800000"/>
                </a:solidFill>
                <a:latin typeface="Lucida Calligraphy" pitchFamily="66" charset="0"/>
              </a:rPr>
            </a:br>
            <a:r>
              <a:rPr lang="en-US" sz="4400" b="1" smtClean="0">
                <a:solidFill>
                  <a:srgbClr val="800000"/>
                </a:solidFill>
                <a:latin typeface="Lucida Calligraphy" pitchFamily="66" charset="0"/>
              </a:rPr>
              <a:t>        B.A.M.S.  DSM.</a:t>
            </a:r>
            <a:endParaRPr lang="en-IN" sz="4400" b="1" smtClean="0"/>
          </a:p>
        </p:txBody>
      </p:sp>
      <p:pic>
        <p:nvPicPr>
          <p:cNvPr id="4" name="Picture 3" descr="C:\Users\Sanjay\Desktop\JAIN FMLY\DSCN4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22809">
            <a:off x="338138" y="3814763"/>
            <a:ext cx="26273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8391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61541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check up of students.</a:t>
            </a:r>
            <a:endParaRPr lang="en-US" dirty="0"/>
          </a:p>
        </p:txBody>
      </p:sp>
      <p:pic>
        <p:nvPicPr>
          <p:cNvPr id="8" name="Content Placeholder 7" descr="DSCN4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4782312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Free check up for            family on O.P.D   basis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6019800"/>
            <a:ext cx="5105400" cy="3048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Special Request for parents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Responsibility for student.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For studies.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For attendance.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For seat with your child daily for studies.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For daily check school bag.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Prime </a:t>
            </a:r>
            <a:r>
              <a:rPr lang="en-US" sz="3600" dirty="0" err="1" smtClean="0">
                <a:solidFill>
                  <a:srgbClr val="00B050"/>
                </a:solidFill>
              </a:rPr>
              <a:t>responcibility</a:t>
            </a:r>
            <a:r>
              <a:rPr lang="en-US" sz="3600" dirty="0" smtClean="0">
                <a:solidFill>
                  <a:srgbClr val="00B050"/>
                </a:solidFill>
              </a:rPr>
              <a:t> for attending open house.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Responsibility of teacher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Education.</a:t>
            </a:r>
          </a:p>
          <a:p>
            <a:r>
              <a:rPr lang="en-US" sz="3600" dirty="0" err="1" smtClean="0">
                <a:solidFill>
                  <a:srgbClr val="C00000"/>
                </a:solidFill>
              </a:rPr>
              <a:t>Sanskar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Competition .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Activity.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Punctuality.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Uniform neat &amp; clean.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Tiffin </a:t>
            </a:r>
            <a:r>
              <a:rPr lang="en-US" sz="3600" dirty="0" err="1" smtClean="0">
                <a:solidFill>
                  <a:srgbClr val="C00000"/>
                </a:solidFill>
              </a:rPr>
              <a:t>scence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4038600"/>
          </a:xfrm>
        </p:spPr>
        <p:txBody>
          <a:bodyPr/>
          <a:lstStyle/>
          <a:p>
            <a:pPr>
              <a:defRPr/>
            </a:pPr>
            <a:r>
              <a:rPr sz="9600" i="1" dirty="0" smtClean="0">
                <a:solidFill>
                  <a:srgbClr val="E2F345"/>
                </a:solidFill>
              </a:rPr>
              <a:t> </a:t>
            </a:r>
            <a:r>
              <a:rPr sz="4000" u="sng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Exemplary students Play Group</a:t>
            </a:r>
            <a:r>
              <a:rPr sz="4800" dirty="0" smtClean="0">
                <a:latin typeface="Cooper Black" panose="0208090404030B020404" pitchFamily="18" charset="0"/>
              </a:rPr>
              <a:t/>
            </a:r>
            <a:br>
              <a:rPr sz="4800" dirty="0" smtClean="0">
                <a:latin typeface="Cooper Black" panose="0208090404030B020404" pitchFamily="18" charset="0"/>
              </a:rPr>
            </a:br>
            <a:r>
              <a:rPr sz="4800" dirty="0" smtClean="0">
                <a:latin typeface="Cooper Black" panose="0208090404030B020404" pitchFamily="18" charset="0"/>
              </a:rPr>
              <a:t>	</a:t>
            </a:r>
            <a:r>
              <a:rPr sz="40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Nominated Students</a:t>
            </a:r>
            <a:r>
              <a:rPr sz="2400" dirty="0">
                <a:latin typeface="Cooper Black" panose="0208090404030B020404" pitchFamily="18" charset="0"/>
              </a:rPr>
              <a:t/>
            </a:r>
            <a:br>
              <a:rPr sz="2400" dirty="0">
                <a:latin typeface="Cooper Black" panose="0208090404030B020404" pitchFamily="18" charset="0"/>
              </a:rPr>
            </a:br>
            <a:r>
              <a:rPr sz="2400" dirty="0" smtClean="0">
                <a:latin typeface="Cooper Black" panose="0208090404030B020404" pitchFamily="18" charset="0"/>
              </a:rPr>
              <a:t> </a:t>
            </a:r>
            <a:r>
              <a:rPr sz="3200" dirty="0" smtClean="0">
                <a:latin typeface="Cooper Black" panose="0208090404030B020404" pitchFamily="18" charset="0"/>
              </a:rPr>
              <a:t>1 </a:t>
            </a:r>
            <a:r>
              <a:rPr sz="3200" dirty="0" err="1" smtClean="0">
                <a:latin typeface="Cooper Black" panose="0208090404030B020404" pitchFamily="18" charset="0"/>
              </a:rPr>
              <a:t>Ambekar</a:t>
            </a:r>
            <a:r>
              <a:rPr sz="3200" dirty="0" smtClean="0">
                <a:latin typeface="Cooper Black" panose="0208090404030B020404" pitchFamily="18" charset="0"/>
              </a:rPr>
              <a:t> </a:t>
            </a:r>
            <a:r>
              <a:rPr sz="3200" dirty="0" err="1" smtClean="0">
                <a:latin typeface="Cooper Black" panose="0208090404030B020404" pitchFamily="18" charset="0"/>
              </a:rPr>
              <a:t>Yash</a:t>
            </a:r>
            <a:r>
              <a:rPr sz="3200" dirty="0" smtClean="0">
                <a:latin typeface="Cooper Black" panose="0208090404030B020404" pitchFamily="18" charset="0"/>
              </a:rPr>
              <a:t> </a:t>
            </a:r>
            <a:r>
              <a:rPr sz="3200" dirty="0" err="1" smtClean="0">
                <a:latin typeface="Cooper Black" panose="0208090404030B020404" pitchFamily="18" charset="0"/>
              </a:rPr>
              <a:t>Yogesh</a:t>
            </a:r>
            <a:r>
              <a:rPr sz="3200" dirty="0" smtClean="0">
                <a:latin typeface="Cooper Black" panose="0208090404030B020404" pitchFamily="18" charset="0"/>
              </a:rPr>
              <a:t>.</a:t>
            </a:r>
            <a:br>
              <a:rPr sz="3200" dirty="0" smtClean="0">
                <a:latin typeface="Cooper Black" panose="0208090404030B020404" pitchFamily="18" charset="0"/>
              </a:rPr>
            </a:br>
            <a:r>
              <a:rPr lang="en-US" sz="3200" dirty="0" smtClean="0">
                <a:latin typeface="Cooper Black" panose="0208090404030B020404" pitchFamily="18" charset="0"/>
              </a:rPr>
              <a:t>2 </a:t>
            </a:r>
            <a:r>
              <a:rPr lang="en-US" sz="3200" dirty="0" err="1" smtClean="0">
                <a:latin typeface="Cooper Black" panose="0208090404030B020404" pitchFamily="18" charset="0"/>
              </a:rPr>
              <a:t>Baviskar</a:t>
            </a:r>
            <a:r>
              <a:rPr lang="en-US" sz="3200" dirty="0" smtClean="0">
                <a:latin typeface="Cooper Black" panose="0208090404030B020404" pitchFamily="18" charset="0"/>
              </a:rPr>
              <a:t> </a:t>
            </a:r>
            <a:r>
              <a:rPr lang="en-US" sz="3200" dirty="0" err="1" smtClean="0">
                <a:latin typeface="Cooper Black" panose="0208090404030B020404" pitchFamily="18" charset="0"/>
              </a:rPr>
              <a:t>Madhukar</a:t>
            </a:r>
            <a:r>
              <a:rPr lang="en-US" sz="3200" dirty="0" smtClean="0">
                <a:latin typeface="Cooper Black" panose="0208090404030B020404" pitchFamily="18" charset="0"/>
              </a:rPr>
              <a:t> M.</a:t>
            </a:r>
            <a:br>
              <a:rPr lang="en-US" sz="3200" dirty="0" smtClean="0">
                <a:latin typeface="Cooper Black" panose="0208090404030B020404" pitchFamily="18" charset="0"/>
              </a:rPr>
            </a:br>
            <a:r>
              <a:rPr lang="en-US" sz="3200" dirty="0" smtClean="0">
                <a:latin typeface="Cooper Black" panose="0208090404030B020404" pitchFamily="18" charset="0"/>
              </a:rPr>
              <a:t>3 </a:t>
            </a:r>
            <a:r>
              <a:rPr lang="en-US" sz="3200" dirty="0" err="1" smtClean="0">
                <a:latin typeface="Cooper Black" panose="0208090404030B020404" pitchFamily="18" charset="0"/>
              </a:rPr>
              <a:t>Dindorkar</a:t>
            </a:r>
            <a:r>
              <a:rPr lang="en-US" sz="3200" dirty="0" smtClean="0">
                <a:latin typeface="Cooper Black" panose="0208090404030B020404" pitchFamily="18" charset="0"/>
              </a:rPr>
              <a:t> </a:t>
            </a:r>
            <a:r>
              <a:rPr lang="en-US" sz="3200" dirty="0" err="1" smtClean="0">
                <a:latin typeface="Cooper Black" panose="0208090404030B020404" pitchFamily="18" charset="0"/>
              </a:rPr>
              <a:t>Kabir</a:t>
            </a:r>
            <a:r>
              <a:rPr lang="en-US" sz="3200" dirty="0" smtClean="0">
                <a:latin typeface="Cooper Black" panose="0208090404030B020404" pitchFamily="18" charset="0"/>
              </a:rPr>
              <a:t>.</a:t>
            </a:r>
            <a:br>
              <a:rPr lang="en-US" sz="3200" dirty="0" smtClean="0">
                <a:latin typeface="Cooper Black" panose="0208090404030B020404" pitchFamily="18" charset="0"/>
              </a:rPr>
            </a:br>
            <a:r>
              <a:rPr lang="en-US" sz="3200" dirty="0" smtClean="0">
                <a:latin typeface="Cooper Black" panose="0208090404030B020404" pitchFamily="18" charset="0"/>
              </a:rPr>
              <a:t>4 </a:t>
            </a:r>
            <a:r>
              <a:rPr lang="en-US" sz="3200" dirty="0" err="1" smtClean="0">
                <a:latin typeface="Cooper Black" panose="0208090404030B020404" pitchFamily="18" charset="0"/>
              </a:rPr>
              <a:t>Gaikwad</a:t>
            </a:r>
            <a:r>
              <a:rPr lang="en-US" sz="3200" dirty="0" smtClean="0">
                <a:latin typeface="Cooper Black" panose="0208090404030B020404" pitchFamily="18" charset="0"/>
              </a:rPr>
              <a:t> </a:t>
            </a:r>
            <a:r>
              <a:rPr lang="en-US" sz="3200" dirty="0" err="1" smtClean="0">
                <a:latin typeface="Cooper Black" panose="0208090404030B020404" pitchFamily="18" charset="0"/>
              </a:rPr>
              <a:t>Sanvi</a:t>
            </a:r>
            <a:r>
              <a:rPr lang="en-US" sz="3200" dirty="0" smtClean="0">
                <a:latin typeface="Cooper Black" panose="0208090404030B020404" pitchFamily="18" charset="0"/>
              </a:rPr>
              <a:t> Sunil.</a:t>
            </a:r>
            <a:br>
              <a:rPr lang="en-US" sz="3200" dirty="0" smtClean="0">
                <a:latin typeface="Cooper Black" panose="0208090404030B020404" pitchFamily="18" charset="0"/>
              </a:rPr>
            </a:b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3200" dirty="0" smtClean="0">
                <a:latin typeface="Cooper Black" panose="0208090404030B020404" pitchFamily="18" charset="0"/>
              </a:rPr>
              <a:t>5 </a:t>
            </a:r>
            <a:r>
              <a:rPr lang="en-US" sz="3200" dirty="0" err="1" smtClean="0">
                <a:latin typeface="Cooper Black" panose="0208090404030B020404" pitchFamily="18" charset="0"/>
              </a:rPr>
              <a:t>Lohite</a:t>
            </a:r>
            <a:r>
              <a:rPr lang="en-US" sz="3200" dirty="0" smtClean="0">
                <a:latin typeface="Cooper Black" panose="0208090404030B020404" pitchFamily="18" charset="0"/>
              </a:rPr>
              <a:t> </a:t>
            </a:r>
            <a:r>
              <a:rPr lang="en-US" sz="3200" dirty="0" err="1" smtClean="0">
                <a:latin typeface="Cooper Black" panose="0208090404030B020404" pitchFamily="18" charset="0"/>
              </a:rPr>
              <a:t>Janhvi</a:t>
            </a:r>
            <a:r>
              <a:rPr lang="en-US" sz="3200" dirty="0" smtClean="0">
                <a:latin typeface="Cooper Black" panose="0208090404030B020404" pitchFamily="18" charset="0"/>
              </a:rPr>
              <a:t> M.      </a:t>
            </a:r>
            <a:endParaRPr sz="3200" dirty="0">
              <a:latin typeface="Cooper Black" panose="0208090404030B0204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4572000"/>
            <a:ext cx="8610600" cy="2438400"/>
          </a:xfrm>
        </p:spPr>
        <p:txBody>
          <a:bodyPr>
            <a:normAutofit fontScale="25000" lnSpcReduction="20000"/>
          </a:bodyPr>
          <a:lstStyle/>
          <a:p>
            <a:r>
              <a:rPr lang="en-US" sz="17600" dirty="0" smtClean="0">
                <a:solidFill>
                  <a:srgbClr val="FF0000"/>
                </a:solidFill>
              </a:rPr>
              <a:t>            </a:t>
            </a:r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Selected Students. </a:t>
            </a:r>
          </a:p>
          <a:p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1 </a:t>
            </a:r>
            <a:r>
              <a:rPr lang="en-US" sz="176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Baviskar</a:t>
            </a:r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176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Madhukar</a:t>
            </a:r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M.</a:t>
            </a:r>
          </a:p>
          <a:p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2Gaikwad </a:t>
            </a:r>
            <a:r>
              <a:rPr lang="en-US" sz="176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Sanvi</a:t>
            </a:r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Sunil.</a:t>
            </a:r>
            <a:b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17600" dirty="0" smtClean="0">
                <a:solidFill>
                  <a:srgbClr val="FF0000"/>
                </a:solidFill>
              </a:rPr>
              <a:t> 	</a:t>
            </a:r>
            <a:r>
              <a:rPr lang="en-US" sz="8400" dirty="0" smtClean="0">
                <a:solidFill>
                  <a:srgbClr val="FF0000"/>
                </a:solidFill>
              </a:rPr>
              <a:t/>
            </a:r>
            <a:br>
              <a:rPr lang="en-US" sz="84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		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231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3886200"/>
          </a:xfrm>
        </p:spPr>
        <p:txBody>
          <a:bodyPr/>
          <a:lstStyle/>
          <a:p>
            <a:pPr>
              <a:defRPr/>
            </a:pPr>
            <a:r>
              <a:rPr sz="8800" dirty="0" smtClean="0">
                <a:solidFill>
                  <a:schemeClr val="tx1"/>
                </a:solidFill>
              </a:rPr>
              <a:t/>
            </a:r>
            <a:br>
              <a:rPr sz="8800" dirty="0" smtClean="0">
                <a:solidFill>
                  <a:schemeClr val="tx1"/>
                </a:solidFill>
              </a:rPr>
            </a:br>
            <a:r>
              <a:rPr sz="8800" dirty="0" smtClean="0">
                <a:solidFill>
                  <a:schemeClr val="tx1"/>
                </a:solidFill>
              </a:rPr>
              <a:t/>
            </a:r>
            <a:br>
              <a:rPr sz="8800" dirty="0" smtClean="0">
                <a:solidFill>
                  <a:schemeClr val="tx1"/>
                </a:solidFill>
              </a:rPr>
            </a:br>
            <a:r>
              <a:rPr sz="8800" dirty="0" smtClean="0">
                <a:solidFill>
                  <a:schemeClr val="tx1"/>
                </a:solidFill>
              </a:rPr>
              <a:t> </a:t>
            </a:r>
            <a:r>
              <a:rPr sz="40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Exemplary Student Nursery </a:t>
            </a:r>
            <a:r>
              <a:rPr sz="40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Div</a:t>
            </a:r>
            <a:r>
              <a:rPr sz="40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A</a:t>
            </a:r>
            <a:br>
              <a:rPr sz="40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z="40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   </a:t>
            </a:r>
            <a:r>
              <a:rPr sz="48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Nominated Student </a:t>
            </a:r>
            <a:br>
              <a:rPr sz="48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z="48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sz="3200" dirty="0">
                <a:solidFill>
                  <a:srgbClr val="FF0000"/>
                </a:solidFill>
                <a:latin typeface="Cooper Black" panose="0208090404030B020404" pitchFamily="18" charset="0"/>
              </a:rPr>
              <a:t>1</a:t>
            </a:r>
            <a:r>
              <a:rPr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sz="32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Bansode</a:t>
            </a:r>
            <a:r>
              <a:rPr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sz="32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Avantika</a:t>
            </a:r>
            <a:r>
              <a:rPr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.     1 </a:t>
            </a:r>
            <a:r>
              <a:rPr sz="32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Bombale</a:t>
            </a:r>
            <a:r>
              <a:rPr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Shree.</a:t>
            </a:r>
            <a:br>
              <a:rPr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Gawali</a:t>
            </a:r>
            <a:r>
              <a:rPr lang="en-US"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Rutuja</a:t>
            </a:r>
            <a:r>
              <a:rPr lang="en-US"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.          2 </a:t>
            </a:r>
            <a:r>
              <a:rPr lang="en-US" sz="32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Chikhale</a:t>
            </a:r>
            <a:r>
              <a:rPr lang="en-US"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Aryan.</a:t>
            </a:r>
            <a:br>
              <a:rPr lang="en-US"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3Wagh </a:t>
            </a:r>
            <a:r>
              <a:rPr lang="en-US" sz="32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Lavanya</a:t>
            </a:r>
            <a:r>
              <a:rPr lang="en-US"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.            3 Kulkarni </a:t>
            </a:r>
            <a:r>
              <a:rPr lang="en-US" sz="32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Mihir</a:t>
            </a:r>
            <a:r>
              <a:rPr lang="en-US"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.</a:t>
            </a:r>
            <a:r>
              <a:rPr sz="4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sz="48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endParaRPr sz="24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>
          <a:xfrm>
            <a:off x="187325" y="4419600"/>
            <a:ext cx="8115300" cy="2438400"/>
          </a:xfrm>
        </p:spPr>
        <p:txBody>
          <a:bodyPr>
            <a:normAutofit fontScale="32500" lnSpcReduction="20000"/>
          </a:bodyPr>
          <a:lstStyle/>
          <a:p>
            <a:r>
              <a:rPr lang="en-US" sz="9300" dirty="0" smtClean="0">
                <a:latin typeface="Cooper Black" panose="0208090404030B020404" pitchFamily="18" charset="0"/>
              </a:rPr>
              <a:t>            </a:t>
            </a:r>
            <a:r>
              <a:rPr lang="en-US" sz="93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Selected students.</a:t>
            </a:r>
          </a:p>
          <a:p>
            <a:r>
              <a:rPr lang="en-US" sz="93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      1  </a:t>
            </a:r>
            <a:r>
              <a:rPr lang="en-US" sz="93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Gawali</a:t>
            </a:r>
            <a:r>
              <a:rPr lang="en-US" sz="93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lang="en-US" sz="93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Rutuja</a:t>
            </a:r>
            <a:r>
              <a:rPr lang="en-US" sz="93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.</a:t>
            </a:r>
          </a:p>
          <a:p>
            <a:r>
              <a:rPr lang="en-US" sz="93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      2  </a:t>
            </a:r>
            <a:r>
              <a:rPr lang="en-US" sz="93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Chikhale</a:t>
            </a:r>
            <a:r>
              <a:rPr lang="en-US" sz="93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Aryan.</a:t>
            </a:r>
          </a:p>
          <a:p>
            <a:r>
              <a:rPr lang="en-US" sz="3200" dirty="0" smtClean="0">
                <a:latin typeface="Cooper Black" panose="0208090404030B020404" pitchFamily="18" charset="0"/>
              </a:rPr>
              <a:t/>
            </a:r>
            <a:br>
              <a:rPr lang="en-US" sz="3200" dirty="0" smtClean="0">
                <a:latin typeface="Cooper Black" panose="0208090404030B020404" pitchFamily="18" charset="0"/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</a:t>
            </a:r>
            <a:endParaRPr lang="en-US" sz="3200" dirty="0" smtClean="0">
              <a:solidFill>
                <a:srgbClr val="023CB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600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220200" cy="4191000"/>
          </a:xfrm>
        </p:spPr>
        <p:txBody>
          <a:bodyPr/>
          <a:lstStyle/>
          <a:p>
            <a:pPr>
              <a:defRPr/>
            </a:pPr>
            <a:r>
              <a:rPr sz="8800" dirty="0" smtClean="0"/>
              <a:t/>
            </a:r>
            <a:br>
              <a:rPr sz="8800" dirty="0" smtClean="0"/>
            </a:br>
            <a:r>
              <a:rPr sz="8800" dirty="0" smtClean="0"/>
              <a:t/>
            </a:r>
            <a:br>
              <a:rPr sz="8800" dirty="0" smtClean="0"/>
            </a:br>
            <a:r>
              <a:rPr sz="40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Exemplary Student </a:t>
            </a:r>
            <a:r>
              <a:rPr sz="40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NurseryDiv</a:t>
            </a:r>
            <a:r>
              <a:rPr sz="40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B</a:t>
            </a:r>
            <a:br>
              <a:rPr sz="40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           Nominated Students</a:t>
            </a:r>
            <a:b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z="2800" dirty="0" smtClean="0">
                <a:solidFill>
                  <a:srgbClr val="E2F345"/>
                </a:solidFill>
              </a:rPr>
              <a:t/>
            </a:r>
            <a:br>
              <a:rPr sz="2800" dirty="0" smtClean="0">
                <a:solidFill>
                  <a:srgbClr val="E2F345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1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Rutuja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Gavli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           4 </a:t>
            </a:r>
            <a:r>
              <a:rPr lang="en-US" sz="3600" dirty="0" err="1">
                <a:solidFill>
                  <a:srgbClr val="FFFF00"/>
                </a:solidFill>
                <a:latin typeface="Cooper Black" panose="0208090404030B020404" pitchFamily="18" charset="0"/>
              </a:rPr>
              <a:t>Nayan</a:t>
            </a:r>
            <a:r>
              <a:rPr lang="en-US" sz="36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Cooper Black" panose="0208090404030B020404" pitchFamily="18" charset="0"/>
              </a:rPr>
              <a:t>Aandhale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2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Bhavna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Chaudhari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  </a:t>
            </a:r>
            <a:r>
              <a:rPr lang="en-US" sz="3600" dirty="0">
                <a:solidFill>
                  <a:srgbClr val="FFFF00"/>
                </a:solidFill>
                <a:latin typeface="Cooper Black" panose="0208090404030B020404" pitchFamily="18" charset="0"/>
              </a:rPr>
              <a:t>5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JatinKarnam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. 3Pradnya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Jadhav</a:t>
            </a:r>
            <a:r>
              <a:rPr lang="en-US" sz="3600" dirty="0">
                <a:solidFill>
                  <a:srgbClr val="FFFF00"/>
                </a:solidFill>
                <a:latin typeface="Cooper Black" panose="0208090404030B020404" pitchFamily="18" charset="0"/>
              </a:rPr>
              <a:t>. 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   6 </a:t>
            </a:r>
            <a:r>
              <a:rPr lang="en-US" sz="3600" dirty="0">
                <a:solidFill>
                  <a:srgbClr val="FFFF00"/>
                </a:solidFill>
                <a:latin typeface="Cooper Black" panose="0208090404030B020404" pitchFamily="18" charset="0"/>
              </a:rPr>
              <a:t>Aryan </a:t>
            </a:r>
            <a:r>
              <a:rPr lang="en-US" sz="36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Bodke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sz="2800" dirty="0"/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>
          <a:xfrm>
            <a:off x="530225" y="4419600"/>
            <a:ext cx="7772400" cy="2438400"/>
          </a:xfrm>
        </p:spPr>
        <p:txBody>
          <a:bodyPr>
            <a:normAutofit fontScale="25000" lnSpcReduction="20000"/>
          </a:bodyPr>
          <a:lstStyle/>
          <a:p>
            <a:r>
              <a:rPr lang="en-US" sz="17600" dirty="0" smtClean="0">
                <a:solidFill>
                  <a:srgbClr val="FF0000"/>
                </a:solidFill>
              </a:rPr>
              <a:t>         </a:t>
            </a:r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Selected students.</a:t>
            </a:r>
          </a:p>
          <a:p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1 </a:t>
            </a:r>
            <a:r>
              <a:rPr lang="en-US" sz="176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Rutuja</a:t>
            </a:r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176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Gavali</a:t>
            </a:r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.</a:t>
            </a:r>
          </a:p>
          <a:p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2 </a:t>
            </a:r>
            <a:r>
              <a:rPr lang="en-US" sz="176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Jatin</a:t>
            </a:r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176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Karnam</a:t>
            </a:r>
            <a:endParaRPr lang="en-US" sz="176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r>
              <a:rPr lang="en-US" sz="17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</a:t>
            </a:r>
            <a:endParaRPr lang="en-US" sz="3200" dirty="0" smtClean="0">
              <a:solidFill>
                <a:srgbClr val="023CB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392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4196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sz="48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Exemplary Student Jr. </a:t>
            </a:r>
            <a:r>
              <a:rPr sz="48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K.g.A</a:t>
            </a:r>
            <a:r>
              <a:rPr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/>
            </a:r>
            <a:br>
              <a:rPr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z="3600" dirty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sz="36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     Nominated Students. </a:t>
            </a:r>
            <a:r>
              <a:rPr sz="3600" dirty="0" smtClean="0">
                <a:solidFill>
                  <a:srgbClr val="E2F345"/>
                </a:solidFill>
              </a:rPr>
              <a:t/>
            </a:r>
            <a:br>
              <a:rPr sz="3600" dirty="0" smtClean="0">
                <a:solidFill>
                  <a:srgbClr val="E2F345"/>
                </a:solidFill>
              </a:rPr>
            </a:br>
            <a:r>
              <a:rPr sz="3200" dirty="0" smtClean="0">
                <a:solidFill>
                  <a:srgbClr val="E2F345"/>
                </a:solidFill>
              </a:rPr>
              <a:t>      </a:t>
            </a: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1 Hire </a:t>
            </a:r>
            <a:r>
              <a:rPr sz="32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Anushka</a:t>
            </a: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.                      4 </a:t>
            </a:r>
            <a:r>
              <a:rPr sz="32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Kapure</a:t>
            </a: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Jay.</a:t>
            </a:r>
            <a:b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2 </a:t>
            </a:r>
            <a:r>
              <a:rPr sz="32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Gangurde</a:t>
            </a: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sz="32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Shruti</a:t>
            </a: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.             5 </a:t>
            </a:r>
            <a:r>
              <a:rPr sz="32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TopaleDaksh</a:t>
            </a: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.</a:t>
            </a:r>
            <a:b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3 </a:t>
            </a:r>
            <a:r>
              <a:rPr sz="32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Pawat</a:t>
            </a: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</a:t>
            </a:r>
            <a:r>
              <a:rPr sz="32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Asmi</a:t>
            </a: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.                 6 </a:t>
            </a:r>
            <a:r>
              <a:rPr sz="3200" dirty="0" err="1" smtClean="0">
                <a:solidFill>
                  <a:srgbClr val="E2F345"/>
                </a:solidFill>
                <a:latin typeface="Cooper Black" panose="0208090404030B020404" pitchFamily="18" charset="0"/>
              </a:rPr>
              <a:t>GhangaleChetan</a:t>
            </a:r>
            <a:r>
              <a:rPr sz="3200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</a:t>
            </a:r>
            <a:endParaRPr sz="3200" dirty="0">
              <a:solidFill>
                <a:srgbClr val="E2F345"/>
              </a:solidFill>
              <a:latin typeface="Cooper Black" panose="0208090404030B020404" pitchFamily="18" charset="0"/>
            </a:endParaRPr>
          </a:p>
        </p:txBody>
      </p:sp>
      <p:sp>
        <p:nvSpPr>
          <p:cNvPr id="70659" name="Text Placeholder 2"/>
          <p:cNvSpPr>
            <a:spLocks noGrp="1"/>
          </p:cNvSpPr>
          <p:nvPr>
            <p:ph type="body" idx="1"/>
          </p:nvPr>
        </p:nvSpPr>
        <p:spPr>
          <a:xfrm>
            <a:off x="530225" y="4876800"/>
            <a:ext cx="7772400" cy="1981200"/>
          </a:xfrm>
        </p:spPr>
        <p:txBody>
          <a:bodyPr>
            <a:normAutofit fontScale="25000" lnSpcReduction="20000"/>
          </a:bodyPr>
          <a:lstStyle/>
          <a:p>
            <a:r>
              <a:rPr lang="en-US" sz="17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</a:t>
            </a:r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Selected students.</a:t>
            </a:r>
          </a:p>
          <a:p>
            <a:r>
              <a:rPr lang="en-US" sz="17600" dirty="0" smtClean="0">
                <a:solidFill>
                  <a:srgbClr val="FF0000"/>
                </a:solidFill>
              </a:rPr>
              <a:t>          </a:t>
            </a:r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1Gangurde </a:t>
            </a:r>
            <a:r>
              <a:rPr lang="en-US" sz="176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Shruti</a:t>
            </a:r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.</a:t>
            </a:r>
          </a:p>
          <a:p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  2Ghangale </a:t>
            </a:r>
            <a:r>
              <a:rPr lang="en-US" sz="176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Chetan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B3789"/>
                </a:solidFill>
              </a:rPr>
              <a:t>	</a:t>
            </a:r>
            <a:br>
              <a:rPr lang="en-US" sz="2800" dirty="0" smtClean="0">
                <a:solidFill>
                  <a:srgbClr val="7B3789"/>
                </a:solidFill>
              </a:rPr>
            </a:br>
            <a:endParaRPr lang="en-US" sz="2800" dirty="0" smtClean="0">
              <a:solidFill>
                <a:srgbClr val="7B37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892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572000"/>
          </a:xfrm>
        </p:spPr>
        <p:txBody>
          <a:bodyPr/>
          <a:lstStyle/>
          <a:p>
            <a:r>
              <a:rPr lang="en-US" dirty="0" smtClean="0">
                <a:solidFill>
                  <a:srgbClr val="E2F345"/>
                </a:solidFill>
              </a:rPr>
              <a:t>   </a:t>
            </a:r>
            <a:r>
              <a:rPr lang="en-US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Exemplary </a:t>
            </a:r>
            <a:r>
              <a:rPr lang="en-US" dirty="0">
                <a:solidFill>
                  <a:srgbClr val="E2F345"/>
                </a:solidFill>
                <a:latin typeface="Cooper Black" panose="0208090404030B020404" pitchFamily="18" charset="0"/>
              </a:rPr>
              <a:t>Student </a:t>
            </a:r>
            <a:r>
              <a:rPr lang="en-US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smtClean="0">
                <a:solidFill>
                  <a:srgbClr val="E2F345"/>
                </a:solidFill>
                <a:latin typeface="Cooper Black" panose="0208090404030B020404" pitchFamily="18" charset="0"/>
              </a:rPr>
              <a:t>               Jr. K.g.B </a:t>
            </a:r>
            <a:r>
              <a:rPr lang="en-US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rgbClr val="E2F345"/>
                </a:solidFill>
                <a:latin typeface="Cooper Black" panose="0208090404030B020404" pitchFamily="18" charset="0"/>
              </a:rPr>
              <a:t>       Nominated Students</a:t>
            </a:r>
            <a:br>
              <a:rPr lang="en-US" dirty="0"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r>
              <a:rPr lang="en-US" sz="3600" dirty="0" smtClean="0">
                <a:latin typeface="Cooper Black" panose="0208090404030B020404" pitchFamily="18" charset="0"/>
              </a:rPr>
              <a:t>1Ahire </a:t>
            </a:r>
            <a:r>
              <a:rPr lang="en-US" sz="3600" dirty="0" err="1" smtClean="0">
                <a:latin typeface="Cooper Black" panose="0208090404030B020404" pitchFamily="18" charset="0"/>
              </a:rPr>
              <a:t>Tanushaka</a:t>
            </a:r>
            <a:r>
              <a:rPr lang="en-US" sz="3600" dirty="0" smtClean="0">
                <a:latin typeface="Cooper Black" panose="0208090404030B020404" pitchFamily="18" charset="0"/>
              </a:rPr>
              <a:t>            4Patial Om </a:t>
            </a:r>
            <a:br>
              <a:rPr lang="en-US" sz="3600" dirty="0" smtClean="0">
                <a:latin typeface="Cooper Black" panose="0208090404030B020404" pitchFamily="18" charset="0"/>
              </a:rPr>
            </a:br>
            <a:r>
              <a:rPr lang="en-US" sz="3600" dirty="0" smtClean="0">
                <a:latin typeface="Cooper Black" panose="0208090404030B020404" pitchFamily="18" charset="0"/>
              </a:rPr>
              <a:t>2Lavhat </a:t>
            </a:r>
            <a:r>
              <a:rPr lang="en-US" sz="3600" dirty="0" err="1" smtClean="0">
                <a:latin typeface="Cooper Black" panose="0208090404030B020404" pitchFamily="18" charset="0"/>
              </a:rPr>
              <a:t>Dhanashri</a:t>
            </a:r>
            <a:r>
              <a:rPr lang="en-US" sz="3600" dirty="0" smtClean="0">
                <a:latin typeface="Cooper Black" panose="0208090404030B020404" pitchFamily="18" charset="0"/>
              </a:rPr>
              <a:t>          5Surver Await</a:t>
            </a:r>
            <a:br>
              <a:rPr lang="en-US" sz="3600" dirty="0" smtClean="0">
                <a:latin typeface="Cooper Black" panose="0208090404030B020404" pitchFamily="18" charset="0"/>
              </a:rPr>
            </a:br>
            <a:r>
              <a:rPr lang="en-US" sz="3600" dirty="0" smtClean="0">
                <a:latin typeface="Cooper Black" panose="0208090404030B020404" pitchFamily="18" charset="0"/>
              </a:rPr>
              <a:t>3Gawali </a:t>
            </a:r>
            <a:r>
              <a:rPr lang="en-US" sz="3600" dirty="0" err="1" smtClean="0">
                <a:latin typeface="Cooper Black" panose="0208090404030B020404" pitchFamily="18" charset="0"/>
              </a:rPr>
              <a:t>Vishnavi</a:t>
            </a:r>
            <a:r>
              <a:rPr lang="en-US" sz="3600" dirty="0" smtClean="0">
                <a:latin typeface="Cooper Black" panose="0208090404030B020404" pitchFamily="18" charset="0"/>
              </a:rPr>
              <a:t>             6GhetiyMantra</a:t>
            </a:r>
            <a:r>
              <a:rPr lang="en-US" sz="3600" dirty="0">
                <a:latin typeface="Cooper Black" panose="0208090404030B020404" pitchFamily="18" charset="0"/>
              </a:rPr>
              <a:t/>
            </a:r>
            <a:br>
              <a:rPr lang="en-US" sz="3600" dirty="0">
                <a:latin typeface="Cooper Black" panose="0208090404030B020404" pitchFamily="18" charset="0"/>
              </a:rPr>
            </a:br>
            <a:r>
              <a:rPr lang="en-US" sz="3600" dirty="0" smtClean="0">
                <a:latin typeface="Cooper Black" panose="0208090404030B020404" pitchFamily="18" charset="0"/>
              </a:rPr>
              <a:t> </a:t>
            </a:r>
            <a:endParaRPr lang="en-US" sz="3600" dirty="0">
              <a:latin typeface="Cooper Black" panose="0208090404030B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191000"/>
            <a:ext cx="9753600" cy="2667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        </a:t>
            </a:r>
            <a:r>
              <a:rPr lang="en-US" sz="44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Seletcted</a:t>
            </a:r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Studends</a:t>
            </a:r>
            <a:endParaRPr lang="en-US" sz="44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  1 </a:t>
            </a:r>
            <a:r>
              <a:rPr lang="en-US" sz="44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Lavhat</a:t>
            </a:r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Danashri</a:t>
            </a:r>
            <a:endParaRPr lang="en-US" sz="52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   2 </a:t>
            </a:r>
            <a:r>
              <a:rPr lang="en-US" sz="44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Patil</a:t>
            </a:r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Om</a:t>
            </a:r>
            <a:endParaRPr lang="en-US" sz="44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8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1027</TotalTime>
  <Words>555</Words>
  <Application>Microsoft Office PowerPoint</Application>
  <PresentationFormat>On-screen Show (4:3)</PresentationFormat>
  <Paragraphs>159</Paragraphs>
  <Slides>109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Flow</vt:lpstr>
      <vt:lpstr>Slide 1</vt:lpstr>
      <vt:lpstr>Slide 2</vt:lpstr>
      <vt:lpstr>Slide 3</vt:lpstr>
      <vt:lpstr>ANNUAL FUNCTION  </vt:lpstr>
      <vt:lpstr>Slide 5</vt:lpstr>
      <vt:lpstr>            WELCOME </vt:lpstr>
      <vt:lpstr>  HONOURABLE TRUSTEE  </vt:lpstr>
      <vt:lpstr>   MANAGING DIRECTOR</vt:lpstr>
      <vt:lpstr>        OUR PRINCIPAL</vt:lpstr>
      <vt:lpstr>Slide 10</vt:lpstr>
      <vt:lpstr>Slide 11</vt:lpstr>
      <vt:lpstr>          Next year admission     open for playgroup to std. 8th </vt:lpstr>
      <vt:lpstr>Slide 13</vt:lpstr>
      <vt:lpstr>Slide 14</vt:lpstr>
      <vt:lpstr>Slide 15</vt:lpstr>
      <vt:lpstr>Slide 16</vt:lpstr>
      <vt:lpstr>       ACTIVITIES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                     Spots 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Medical check up of students.</vt:lpstr>
      <vt:lpstr>Free check up for            family on O.P.D   basis</vt:lpstr>
      <vt:lpstr>Special Request for parents</vt:lpstr>
      <vt:lpstr>Responsibility of teacher</vt:lpstr>
      <vt:lpstr> Exemplary students Play Group  Nominated Students  1 Ambekar Yash Yogesh. 2 Baviskar Madhukar M. 3 Dindorkar Kabir. 4 Gaikwad Sanvi Sunil.  5 Lohite Janhvi M.      </vt:lpstr>
      <vt:lpstr>   Exemplary Student Nursery Div A          Nominated Student   1 Bansode Avantika.     1 Bombale Shree.   2 Gawali Rutuja.          2 Chikhale Aryan.    3Wagh Lavanya.            3 Kulkarni Mihir.  </vt:lpstr>
      <vt:lpstr>  Exemplary Student NurseryDiv B                  Nominated Students  1 Rutuja Gavli.           4 Nayan Aandhale 2 Bhavna Chaudhari.  5 JatinKarnam. 3Pradnya Jadhav.          6 Aryan Bodke   </vt:lpstr>
      <vt:lpstr> Exemplary Student Jr. K.g.A             Nominated Students.        1 Hire Anushka.                      4 Kapure Jay.      2 Gangurde Shruti.             5 TopaleDaksh.      3 Pawat Asmi.                 6 GhangaleChetan   </vt:lpstr>
      <vt:lpstr>   Exemplary Student                 Jr. K.g.B         Nominated Students 1Ahire Tanushaka            4Patial Om  2Lavhat Dhanashri          5Surver Await 3Gawali Vishnavi             6GhetiyMantra  </vt:lpstr>
      <vt:lpstr>  Exemplary Students Sr.Kg A                Nominated Students.  1 Ahire Bhavesh     4ChaudhariDimple  2 Gavit Mauur                5Nikam Siddhi   3 Borse  Kushal              6 Ighe Sharvari       </vt:lpstr>
      <vt:lpstr>    Exemplary Student Sr.Kg B           Nominated Students.  1Chinmay Patil           4Siddhi More       2 Tanamy Pawar    5Nirmiti  Badgujar 3 Sai Jagtap             6 Harshada Nikam       </vt:lpstr>
      <vt:lpstr>The Girnare English school Nursery-   Tidem Anushtha  Jr.kg:- Sangapal Sai  Sr.Kg –Swami Shirsath</vt:lpstr>
      <vt:lpstr>Exemplary Student std.1st .   Nominated Students.   1 Thorat Sahil.       1 Jadhav Anushka.  2Sangapal Aditya.        2 Pawar Anvi.  3 Shinde Ayush.            3 Jain Princee.      </vt:lpstr>
      <vt:lpstr>Exemplary student Std 2ND         Nominated Students. 1Jadhav Ishavari.BagulSarthak 2 Upaddhy Shejal.2 PatilAditya. 3Sharma Kripali.   3 Patil Parth.   </vt:lpstr>
      <vt:lpstr>                 Exemplary Student 3rd std.                   Nominated Students. 1 Khandave Sahil.    1 Gavit Ishita 2 Bhosale Aryan 2LekhashreeNagarkar 3 Paikrao Shantanu 3 GaviBhagyashree   </vt:lpstr>
      <vt:lpstr>                    Examplery student Std. IV                        Nominated Students. 1 Jadhav Rajkumar.        1Sanap Samruddhi       2 Jadhav Abhishek.         2 Bagul Sneha.           3 Kumavat Sahil.              3 Chitali Aher.   </vt:lpstr>
      <vt:lpstr>            student Std. V         All Student Are BEST</vt:lpstr>
      <vt:lpstr>CAPTAIN OF THE   SCHOOL   RAJKUMAR JADHAV </vt:lpstr>
      <vt:lpstr> THANK YOU….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127</cp:revision>
  <dcterms:created xsi:type="dcterms:W3CDTF">2006-08-16T00:00:00Z</dcterms:created>
  <dcterms:modified xsi:type="dcterms:W3CDTF">2017-02-07T08:38:48Z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8245262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